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2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4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3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6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8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5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3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0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3D50E-5194-43B7-8972-EB545C179660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5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agreement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when people have the same feeling or opinion about something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133600"/>
            <a:ext cx="3558475" cy="3924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926" y="2676525"/>
            <a:ext cx="3789477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bills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ideas for laws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09800"/>
            <a:ext cx="3514684" cy="3724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392" y="2191842"/>
            <a:ext cx="2481263" cy="374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618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creek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a small stream of water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133600"/>
            <a:ext cx="5594635" cy="372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crowd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a large group of people or animals</a:t>
            </a:r>
            <a:endParaRPr lang="en-US" sz="3100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54382"/>
            <a:ext cx="6015567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discussed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someone talked about something to one or more people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46" y="3429000"/>
            <a:ext cx="4222490" cy="2809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09800"/>
            <a:ext cx="3045519" cy="303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warn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3100" dirty="0" smtClean="0">
                <a:latin typeface="Comic Sans MS" pitchFamily="66" charset="0"/>
              </a:rPr>
              <a:t>to tell others about danger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2590800" cy="215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08" y="3947881"/>
            <a:ext cx="2909455" cy="21990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020419"/>
            <a:ext cx="2209800" cy="302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7A09482385A479915ED80B5052649" ma:contentTypeVersion="0" ma:contentTypeDescription="Create a new document." ma:contentTypeScope="" ma:versionID="3d5000c0434fa23cde9fe59018b96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03DDFC-491E-4FCC-BB28-21F2B637C417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5142370-6E24-4D42-A73D-524173AD78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B12D15-3919-4C09-8DCF-95B97358C3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agreement when people have the same feeling or opinion about something</vt:lpstr>
      <vt:lpstr>bills ideas for laws</vt:lpstr>
      <vt:lpstr>creek a small stream of water</vt:lpstr>
      <vt:lpstr>crowd a large group of people or animals</vt:lpstr>
      <vt:lpstr>discussed someone talked about something to one or more people</vt:lpstr>
      <vt:lpstr>warn to tell others about danger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Cranes machines for lifting and carrying heavy things</dc:title>
  <dc:creator>Stevens, Tracey</dc:creator>
  <cp:lastModifiedBy>Bentzinger, Kelsey</cp:lastModifiedBy>
  <cp:revision>48</cp:revision>
  <dcterms:created xsi:type="dcterms:W3CDTF">2013-05-26T20:18:22Z</dcterms:created>
  <dcterms:modified xsi:type="dcterms:W3CDTF">2013-10-21T01:50:30Z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0x010100B7B7A09482385A479915ED80B5052649</vt:lpwstr>
  </property>
  <property fmtid="{D5CDD505-2E9C-101B-9397-08002B2CF9AE}" pid="3" name="_AdHocReviewCycleID">
    <vt:i4>1123290365</vt:i4>
  </property>
  <property fmtid="{D5CDD505-2E9C-101B-9397-08002B2CF9AE}" pid="4" name="_NewReviewCycle">
    <vt:lpwstr/>
  </property>
  <property fmtid="{D5CDD505-2E9C-101B-9397-08002B2CF9AE}" pid="5" name="_EmailSubject">
    <vt:lpwstr>1st grade lesson 7 vocab powerpoint</vt:lpwstr>
  </property>
  <property fmtid="{D5CDD505-2E9C-101B-9397-08002B2CF9AE}" pid="6" name="_AuthorEmail">
    <vt:lpwstr>kelsey.bentzinger@dmschools.org</vt:lpwstr>
  </property>
  <property fmtid="{D5CDD505-2E9C-101B-9397-08002B2CF9AE}" pid="7" name="_AuthorEmailDisplayName">
    <vt:lpwstr>Bentzinger, Kelsey</vt:lpwstr>
  </property>
</Properties>
</file>