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6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29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4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6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3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6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8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5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3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3D50E-5194-43B7-8972-EB545C17966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0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3D50E-5194-43B7-8972-EB545C179660}" type="datetimeFigureOut">
              <a:rPr lang="en-US" smtClean="0"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98E75-72FF-4F1C-BF87-2371DAFF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52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Comic Sans MS" pitchFamily="66" charset="0"/>
              </a:rPr>
              <a:t>accent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say words in a way that a certain grou</a:t>
            </a:r>
            <a:r>
              <a:rPr lang="en-US" dirty="0" smtClean="0">
                <a:latin typeface="Comic Sans MS" pitchFamily="66" charset="0"/>
              </a:rPr>
              <a:t>p of people say the words</a:t>
            </a:r>
            <a:endParaRPr lang="en-US" sz="3100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048000"/>
            <a:ext cx="4944723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95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Comic Sans MS" pitchFamily="66" charset="0"/>
              </a:rPr>
              <a:t>behave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when a person follows the rules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514600"/>
            <a:ext cx="495300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7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Comic Sans MS" pitchFamily="66" charset="0"/>
              </a:rPr>
              <a:t>gooey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something sticky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547937"/>
            <a:ext cx="4953000" cy="336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73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14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Comic Sans MS" pitchFamily="66" charset="0"/>
              </a:rPr>
              <a:t/>
            </a:r>
            <a:br>
              <a:rPr lang="en-US" sz="8900" dirty="0" smtClean="0">
                <a:latin typeface="Comic Sans MS" pitchFamily="66" charset="0"/>
              </a:rPr>
            </a:br>
            <a:r>
              <a:rPr lang="en-US" sz="8900" dirty="0" smtClean="0">
                <a:latin typeface="Comic Sans MS" pitchFamily="66" charset="0"/>
              </a:rPr>
              <a:t>siesta</a:t>
            </a:r>
            <a:br>
              <a:rPr lang="en-US" sz="8900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an afternoon nap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799" y="2819400"/>
            <a:ext cx="4891087" cy="366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7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Comic Sans MS" pitchFamily="66" charset="0"/>
              </a:rPr>
              <a:t>sizzling</a:t>
            </a:r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something that is </a:t>
            </a:r>
            <a:r>
              <a:rPr lang="en-US" dirty="0" smtClean="0">
                <a:latin typeface="Comic Sans MS" pitchFamily="66" charset="0"/>
              </a:rPr>
              <a:t>very vey hot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830440"/>
            <a:ext cx="4006960" cy="30285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856" y="3505200"/>
            <a:ext cx="3858345" cy="231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73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Comic Sans MS" pitchFamily="66" charset="0"/>
              </a:rPr>
              <a:t>translated</a:t>
            </a:r>
            <a:r>
              <a:rPr lang="en-US" sz="8900" dirty="0" smtClean="0">
                <a:latin typeface="Comic Sans MS" pitchFamily="66" charset="0"/>
              </a:rPr>
              <a:t/>
            </a:r>
            <a:br>
              <a:rPr lang="en-US" sz="8900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someone puts words into</a:t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another language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54927"/>
            <a:ext cx="7696200" cy="2695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73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B7A09482385A479915ED80B5052649" ma:contentTypeVersion="0" ma:contentTypeDescription="Create a new document." ma:contentTypeScope="" ma:versionID="3d5000c0434fa23cde9fe59018b96bd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03DDFC-491E-4FCC-BB28-21F2B637C417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5142370-6E24-4D42-A73D-524173AD78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B12D15-3919-4C09-8DCF-95B97358C3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5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accent say words in a way that a certain group of people say the words</vt:lpstr>
      <vt:lpstr>behave when a person follows the rules</vt:lpstr>
      <vt:lpstr>gooey something sticky</vt:lpstr>
      <vt:lpstr> siesta an afternoon nap</vt:lpstr>
      <vt:lpstr>sizzling something that is very vey hot</vt:lpstr>
      <vt:lpstr>translated someone puts words into another language</vt:lpstr>
    </vt:vector>
  </TitlesOfParts>
  <Company>DMPS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Cranes machines for lifting and carrying heavy things</dc:title>
  <dc:creator>Stevens, Tracey</dc:creator>
  <cp:lastModifiedBy>Bentzinger, Kelsey</cp:lastModifiedBy>
  <cp:revision>149</cp:revision>
  <dcterms:created xsi:type="dcterms:W3CDTF">2013-05-26T20:18:22Z</dcterms:created>
  <dcterms:modified xsi:type="dcterms:W3CDTF">2014-02-26T04:10:56Z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0x010100B7B7A09482385A479915ED80B5052649</vt:lpwstr>
  </property>
  <property fmtid="{D5CDD505-2E9C-101B-9397-08002B2CF9AE}" pid="3" name="_AdHocReviewCycleID">
    <vt:i4>393089243</vt:i4>
  </property>
  <property fmtid="{D5CDD505-2E9C-101B-9397-08002B2CF9AE}" pid="4" name="_NewReviewCycle">
    <vt:lpwstr/>
  </property>
  <property fmtid="{D5CDD505-2E9C-101B-9397-08002B2CF9AE}" pid="5" name="_EmailSubject">
    <vt:lpwstr>vocab powerpoints</vt:lpwstr>
  </property>
  <property fmtid="{D5CDD505-2E9C-101B-9397-08002B2CF9AE}" pid="6" name="_AuthorEmail">
    <vt:lpwstr>kelsey.bentzinger@dmschools.org</vt:lpwstr>
  </property>
  <property fmtid="{D5CDD505-2E9C-101B-9397-08002B2CF9AE}" pid="7" name="_AuthorEmailDisplayName">
    <vt:lpwstr>Bentzinger, Kelsey</vt:lpwstr>
  </property>
</Properties>
</file>