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2EE7-6CED-4C53-BAD0-7546A8A4ED4E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D122-AA43-4A26-9718-7AF4081F7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4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2EE7-6CED-4C53-BAD0-7546A8A4ED4E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D122-AA43-4A26-9718-7AF4081F7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2EE7-6CED-4C53-BAD0-7546A8A4ED4E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D122-AA43-4A26-9718-7AF4081F7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1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2EE7-6CED-4C53-BAD0-7546A8A4ED4E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D122-AA43-4A26-9718-7AF4081F7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2EE7-6CED-4C53-BAD0-7546A8A4ED4E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D122-AA43-4A26-9718-7AF4081F7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5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2EE7-6CED-4C53-BAD0-7546A8A4ED4E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D122-AA43-4A26-9718-7AF4081F7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4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2EE7-6CED-4C53-BAD0-7546A8A4ED4E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D122-AA43-4A26-9718-7AF4081F7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2EE7-6CED-4C53-BAD0-7546A8A4ED4E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D122-AA43-4A26-9718-7AF4081F7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0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2EE7-6CED-4C53-BAD0-7546A8A4ED4E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D122-AA43-4A26-9718-7AF4081F7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1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2EE7-6CED-4C53-BAD0-7546A8A4ED4E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D122-AA43-4A26-9718-7AF4081F7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3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2EE7-6CED-4C53-BAD0-7546A8A4ED4E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FD122-AA43-4A26-9718-7AF4081F7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6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E2EE7-6CED-4C53-BAD0-7546A8A4ED4E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FD122-AA43-4A26-9718-7AF4081F7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04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Creaks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squeaks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574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Hare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rabbit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200400"/>
            <a:ext cx="2009775" cy="289106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81149"/>
            <a:ext cx="2924175" cy="21903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487" y="1419225"/>
            <a:ext cx="2576513" cy="265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Hinge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the part of the door that swings open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972" y="2357435"/>
            <a:ext cx="3041228" cy="305480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43187"/>
            <a:ext cx="3847091" cy="20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8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Howling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a long crying or wailing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98" y="1752600"/>
            <a:ext cx="3404152" cy="2286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271" y="1752600"/>
            <a:ext cx="3011779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0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Path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a dirt road or trail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8" y="1104532"/>
            <a:ext cx="2489563" cy="24895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3668008"/>
            <a:ext cx="3381374" cy="25327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114800"/>
            <a:ext cx="2971800" cy="2217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1295400"/>
            <a:ext cx="2847975" cy="213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81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Sways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swings back and forth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04987"/>
            <a:ext cx="3471030" cy="230981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390570"/>
            <a:ext cx="3020241" cy="19664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48" y="1752600"/>
            <a:ext cx="305192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9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Creaks squeaks</vt:lpstr>
      <vt:lpstr>Hare rabbit</vt:lpstr>
      <vt:lpstr>Hinge the part of the door that swings open</vt:lpstr>
      <vt:lpstr>Howling a long crying or wailing</vt:lpstr>
      <vt:lpstr>Path a dirt road or trail </vt:lpstr>
      <vt:lpstr>Sways swings back and forth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Creaks squeaks</dc:title>
  <dc:creator>Stevens, Tracey</dc:creator>
  <cp:lastModifiedBy>Stevens, Tracey</cp:lastModifiedBy>
  <cp:revision>2</cp:revision>
  <dcterms:created xsi:type="dcterms:W3CDTF">2013-06-23T16:42:18Z</dcterms:created>
  <dcterms:modified xsi:type="dcterms:W3CDTF">2013-06-23T16:58:25Z</dcterms:modified>
</cp:coreProperties>
</file>