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2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4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5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0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D50E-5194-43B7-8972-EB545C17966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shelter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 place that covers or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protects you</a:t>
            </a:r>
            <a:endParaRPr lang="en-US" sz="31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0"/>
            <a:ext cx="3276600" cy="21528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343400"/>
            <a:ext cx="3191916" cy="2124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37" y="3119951"/>
            <a:ext cx="3424063" cy="227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delighted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when something pleases you or makes you happy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4285415" cy="3209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37" y="2719960"/>
            <a:ext cx="2405063" cy="361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complain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to tell about something that you do not like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667000"/>
            <a:ext cx="504624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14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/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sz="8900" dirty="0" smtClean="0">
                <a:latin typeface="Comic Sans MS" pitchFamily="66" charset="0"/>
              </a:rPr>
              <a:t>pleaded</a:t>
            </a:r>
            <a:r>
              <a:rPr lang="en-US" sz="8900" dirty="0" smtClean="0">
                <a:latin typeface="Comic Sans MS" pitchFamily="66" charset="0"/>
              </a:rPr>
              <a:t/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someone begged or asked for something that they really wanted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7" y="3006436"/>
            <a:ext cx="2994470" cy="348395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984080" y="3962400"/>
            <a:ext cx="571500" cy="1066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05200"/>
            <a:ext cx="2985187" cy="298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lonely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to feel sad from being alone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336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horizon</a:t>
            </a:r>
            <a:r>
              <a:rPr lang="en-US" sz="8900" dirty="0" smtClean="0">
                <a:latin typeface="Comic Sans MS" pitchFamily="66" charset="0"/>
              </a:rPr>
              <a:t/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 line in the distance where the sky meets the ground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667000"/>
            <a:ext cx="4997532" cy="37433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7239000" y="4376303"/>
            <a:ext cx="1066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7A09482385A479915ED80B5052649" ma:contentTypeVersion="0" ma:contentTypeDescription="Create a new document." ma:contentTypeScope="" ma:versionID="3d5000c0434fa23cde9fe59018b96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B12D15-3919-4C09-8DCF-95B97358C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142370-6E24-4D42-A73D-524173AD78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03DDFC-491E-4FCC-BB28-21F2B637C417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shelter a place that covers or  protects you</vt:lpstr>
      <vt:lpstr>delighted when something pleases you or makes you happy</vt:lpstr>
      <vt:lpstr>complain to tell about something that you do not like</vt:lpstr>
      <vt:lpstr> pleaded someone begged or asked for something that they really wanted</vt:lpstr>
      <vt:lpstr>lonely to feel sad from being alone</vt:lpstr>
      <vt:lpstr>horizon the line in the distance where the sky meets the ground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Cranes machines for lifting and carrying heavy things</dc:title>
  <dc:creator>Stevens, Tracey</dc:creator>
  <cp:lastModifiedBy>Bentzinger, Kelsey</cp:lastModifiedBy>
  <cp:revision>112</cp:revision>
  <dcterms:created xsi:type="dcterms:W3CDTF">2013-05-26T20:18:22Z</dcterms:created>
  <dcterms:modified xsi:type="dcterms:W3CDTF">2014-01-07T13:34:57Z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0x010100B7B7A09482385A479915ED80B5052649</vt:lpwstr>
  </property>
  <property fmtid="{D5CDD505-2E9C-101B-9397-08002B2CF9AE}" pid="3" name="_AdHocReviewCycleID">
    <vt:i4>622726666</vt:i4>
  </property>
  <property fmtid="{D5CDD505-2E9C-101B-9397-08002B2CF9AE}" pid="4" name="_NewReviewCycle">
    <vt:lpwstr/>
  </property>
  <property fmtid="{D5CDD505-2E9C-101B-9397-08002B2CF9AE}" pid="5" name="_EmailSubject">
    <vt:lpwstr>1st grade lesson 17 vocab powerpoint</vt:lpwstr>
  </property>
  <property fmtid="{D5CDD505-2E9C-101B-9397-08002B2CF9AE}" pid="6" name="_AuthorEmail">
    <vt:lpwstr>kelsey.bentzinger@dmschools.org</vt:lpwstr>
  </property>
  <property fmtid="{D5CDD505-2E9C-101B-9397-08002B2CF9AE}" pid="7" name="_AuthorEmailDisplayName">
    <vt:lpwstr>Bentzinger, Kelsey</vt:lpwstr>
  </property>
</Properties>
</file>