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6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1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1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1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2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8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3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3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5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9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6F56-4643-4D77-8C57-7139BB4BE9B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FFC42-689D-493D-8689-4C8874559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63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Information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facts about something; things you learn about something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95500"/>
            <a:ext cx="2514600" cy="391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352800"/>
            <a:ext cx="389307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Perhaps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maybe, possibly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42010"/>
            <a:ext cx="2958860" cy="316338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26" y="1905000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7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Pleased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happy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800814"/>
            <a:ext cx="3204073" cy="23999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48" y="1581149"/>
            <a:ext cx="3358652" cy="2235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48" y="3970410"/>
            <a:ext cx="2977652" cy="22303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581149"/>
            <a:ext cx="2755582" cy="206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3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Pond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a small body of water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592" y="4271554"/>
            <a:ext cx="2944384" cy="220544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1720894"/>
            <a:ext cx="3229747" cy="2012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267200"/>
            <a:ext cx="3124200" cy="23401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554" y="1639932"/>
            <a:ext cx="2795422" cy="209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Spurt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to pour out quickly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036735"/>
            <a:ext cx="4800600" cy="3595816"/>
          </a:xfrm>
        </p:spPr>
      </p:pic>
    </p:spTree>
    <p:extLst>
      <p:ext uri="{BB962C8B-B14F-4D97-AF65-F5344CB8AC3E}">
        <p14:creationId xmlns:p14="http://schemas.microsoft.com/office/powerpoint/2010/main" val="33712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Travel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to move from one place to another</a:t>
            </a:r>
            <a:endParaRPr lang="en-US" sz="3100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14600"/>
            <a:ext cx="3662313" cy="2743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49" y="1376209"/>
            <a:ext cx="2428875" cy="246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14800"/>
            <a:ext cx="3152775" cy="209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Information facts about something; things you learn about something</vt:lpstr>
      <vt:lpstr>Perhaps maybe, possibly</vt:lpstr>
      <vt:lpstr>Pleased happy</vt:lpstr>
      <vt:lpstr>Pond a small body of water</vt:lpstr>
      <vt:lpstr>Spurt to pour out quickly</vt:lpstr>
      <vt:lpstr>Travel to move from one place to another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facts about something; things your learn about something</dc:title>
  <dc:creator>Stevens, Tracey</dc:creator>
  <cp:lastModifiedBy>Stevens, Tracey</cp:lastModifiedBy>
  <cp:revision>2</cp:revision>
  <dcterms:created xsi:type="dcterms:W3CDTF">2013-06-21T17:51:57Z</dcterms:created>
  <dcterms:modified xsi:type="dcterms:W3CDTF">2013-06-21T18:11:46Z</dcterms:modified>
</cp:coreProperties>
</file>