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A8EB3D-C2D5-4CB9-B925-B254741802D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276C0-3720-4FF6-B702-C0B1F06C77F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TR4B9s9tR0&amp;safe=act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hl=en&amp;site=imghp&amp;tbm=isch&amp;source=hp&amp;biw=1366&amp;bih=643&amp;q=tenements&amp;oq=tenements&amp;gs_l=img.3...1257.2630.0.2805.9.7.0.0.0.0.0.0..0.0....0...1ac.1.32.img..9.0.0.gJQ1hZond_M#imgdii=_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OYgdyM4_uQ&amp;safe=a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hl=en&amp;site=imghp&amp;tbm=isch&amp;source=hp&amp;biw=1366&amp;bih=643&amp;q=rubble&amp;oq=rubble&amp;gs_l=img.3..0l10.2243.4254.0.4470.8.6.1.1.1.0.245.784.1j4j1.6.0....0...1ac.1.32.img..1.7.579.eMYkdd_5-2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Mr. Buyck</a:t>
            </a:r>
          </a:p>
          <a:p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anose="02020602080505020303" pitchFamily="18" charset="0"/>
              </a:rPr>
              <a:t>Lesson 12 Vocabulary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a quake, the debris from a badly damaged road can be dangerous.</a:t>
            </a:r>
          </a:p>
          <a:p>
            <a:endParaRPr lang="en-US" dirty="0" smtClean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Pieces of broken things are debris</a:t>
            </a:r>
          </a:p>
          <a:p>
            <a:pPr lvl="1"/>
            <a:endParaRPr lang="en-US" dirty="0"/>
          </a:p>
          <a:p>
            <a:r>
              <a:rPr lang="en-US" dirty="0" smtClean="0"/>
              <a:t>Think of a time when you have seen debris. What did you see?</a:t>
            </a:r>
          </a:p>
          <a:p>
            <a:pPr lvl="1"/>
            <a:r>
              <a:rPr lang="en-US" dirty="0" smtClean="0"/>
              <a:t>Quick Draw (2 minutes)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Houses made of </a:t>
            </a:r>
            <a:r>
              <a:rPr lang="en-US" b="1" u="sng" dirty="0" smtClean="0"/>
              <a:t>timbers</a:t>
            </a:r>
            <a:r>
              <a:rPr lang="en-US" dirty="0" smtClean="0"/>
              <a:t>, or wooden beams, can collapse like toothpick toys. 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b="1" u="sng" dirty="0" smtClean="0"/>
              <a:t>Timbers</a:t>
            </a:r>
            <a:r>
              <a:rPr lang="en-US" dirty="0" smtClean="0"/>
              <a:t> are pieces of wood used for building.</a:t>
            </a:r>
          </a:p>
          <a:p>
            <a:endParaRPr lang="en-US" dirty="0"/>
          </a:p>
          <a:p>
            <a:r>
              <a:rPr lang="en-US" dirty="0" smtClean="0"/>
              <a:t>List the following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timbers</a:t>
            </a:r>
            <a:r>
              <a:rPr lang="en-US" dirty="0" smtClean="0"/>
              <a:t> from </a:t>
            </a:r>
            <a:r>
              <a:rPr lang="en-US" u="sng" dirty="0" smtClean="0"/>
              <a:t>smallest-largest</a:t>
            </a:r>
          </a:p>
          <a:p>
            <a:pPr lvl="1"/>
            <a:r>
              <a:rPr lang="en-US" dirty="0" smtClean="0"/>
              <a:t>Firewood</a:t>
            </a:r>
          </a:p>
          <a:p>
            <a:pPr lvl="1"/>
            <a:r>
              <a:rPr lang="en-US" dirty="0" smtClean="0"/>
              <a:t>Oak Trees</a:t>
            </a:r>
          </a:p>
          <a:p>
            <a:pPr lvl="1"/>
            <a:r>
              <a:rPr lang="en-US" dirty="0" smtClean="0"/>
              <a:t>Toothpicks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5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Buildings now can be </a:t>
            </a:r>
            <a:r>
              <a:rPr lang="en-US" b="1" u="sng" dirty="0" smtClean="0"/>
              <a:t>constructed</a:t>
            </a:r>
            <a:r>
              <a:rPr lang="en-US" dirty="0" smtClean="0"/>
              <a:t> in a way that helps them survive earthquakes.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Something that is built is </a:t>
            </a:r>
            <a:r>
              <a:rPr lang="en-US" b="1" u="sng" dirty="0" smtClean="0"/>
              <a:t>constructed.</a:t>
            </a:r>
          </a:p>
          <a:p>
            <a:endParaRPr lang="en-US" dirty="0"/>
          </a:p>
          <a:p>
            <a:r>
              <a:rPr lang="en-US" dirty="0" smtClean="0"/>
              <a:t>What are some examples of things that can be constructed other than buildings?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Matching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Vocabulary worksheet during seatwork and turn into the turn in basket. </a:t>
            </a:r>
          </a:p>
          <a:p>
            <a:endParaRPr lang="en-US" dirty="0"/>
          </a:p>
          <a:p>
            <a:r>
              <a:rPr lang="en-US" dirty="0" smtClean="0"/>
              <a:t>Name, Number,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each vocabulary word</a:t>
            </a:r>
          </a:p>
          <a:p>
            <a:endParaRPr lang="en-US" dirty="0"/>
          </a:p>
          <a:p>
            <a:r>
              <a:rPr lang="en-US" dirty="0" smtClean="0"/>
              <a:t>Which words do you know?</a:t>
            </a:r>
          </a:p>
          <a:p>
            <a:endParaRPr lang="en-US" dirty="0"/>
          </a:p>
          <a:p>
            <a:r>
              <a:rPr lang="en-US" dirty="0" smtClean="0"/>
              <a:t>Which words don’t you know?</a:t>
            </a:r>
          </a:p>
          <a:p>
            <a:endParaRPr lang="en-US" dirty="0"/>
          </a:p>
          <a:p>
            <a:r>
              <a:rPr lang="en-US" dirty="0" smtClean="0"/>
              <a:t>Discuss with your TEAM any words you do </a:t>
            </a:r>
            <a:r>
              <a:rPr lang="en-US" b="1" u="sng" dirty="0" smtClean="0"/>
              <a:t>not</a:t>
            </a:r>
            <a:r>
              <a:rPr lang="en-US" dirty="0" smtClean="0"/>
              <a:t> know. </a:t>
            </a:r>
          </a:p>
          <a:p>
            <a:pPr lvl="1"/>
            <a:r>
              <a:rPr lang="en-US" b="1" u="sng" dirty="0" smtClean="0"/>
              <a:t>2-3 minutes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543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Trembles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sense an earthquake when everything nearby shakes and </a:t>
            </a:r>
            <a:r>
              <a:rPr lang="en-US" b="1" u="sng" dirty="0" smtClean="0"/>
              <a:t>trembles. </a:t>
            </a:r>
          </a:p>
          <a:p>
            <a:endParaRPr lang="en-US" b="1" u="sng" dirty="0"/>
          </a:p>
          <a:p>
            <a:r>
              <a:rPr lang="en-US" dirty="0" smtClean="0"/>
              <a:t>What does it mean? </a:t>
            </a:r>
          </a:p>
          <a:p>
            <a:pPr lvl="1"/>
            <a:r>
              <a:rPr lang="en-US" b="1" u="sng" dirty="0" smtClean="0"/>
              <a:t>Trembles</a:t>
            </a:r>
            <a:r>
              <a:rPr lang="en-US" dirty="0" smtClean="0"/>
              <a:t> means to shake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www.youtube.com/watch?v=UTR4B9s9tR0&amp;safe=active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Wreckage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an earthquake shorter than one minute can leave a lot of </a:t>
            </a:r>
            <a:r>
              <a:rPr lang="en-US" b="1" u="sng" dirty="0" smtClean="0"/>
              <a:t>wreckage. 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b="1" u="sng" dirty="0" smtClean="0"/>
              <a:t>Wreckage</a:t>
            </a:r>
            <a:r>
              <a:rPr lang="en-US" dirty="0" smtClean="0"/>
              <a:t> is what is left of something that has been ruined. </a:t>
            </a:r>
          </a:p>
          <a:p>
            <a:endParaRPr lang="en-US" dirty="0"/>
          </a:p>
          <a:p>
            <a:r>
              <a:rPr lang="en-US" dirty="0" smtClean="0"/>
              <a:t>How would </a:t>
            </a:r>
            <a:r>
              <a:rPr lang="en-US" b="1" u="sng" dirty="0" smtClean="0"/>
              <a:t>wreckage</a:t>
            </a:r>
            <a:r>
              <a:rPr lang="en-US" dirty="0" smtClean="0"/>
              <a:t> from a building be different from the </a:t>
            </a:r>
            <a:r>
              <a:rPr lang="en-US" b="1" u="sng" dirty="0" smtClean="0"/>
              <a:t>wreckage</a:t>
            </a:r>
            <a:r>
              <a:rPr lang="en-US" dirty="0" smtClean="0"/>
              <a:t> of a storm in a rain forest?</a:t>
            </a:r>
          </a:p>
        </p:txBody>
      </p:sp>
    </p:spTree>
    <p:extLst>
      <p:ext uri="{BB962C8B-B14F-4D97-AF65-F5344CB8AC3E}">
        <p14:creationId xmlns:p14="http://schemas.microsoft.com/office/powerpoint/2010/main" val="23734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falling </a:t>
            </a:r>
            <a:r>
              <a:rPr lang="en-US" b="1" u="sng" dirty="0" smtClean="0"/>
              <a:t>slab</a:t>
            </a:r>
            <a:r>
              <a:rPr lang="en-US" dirty="0" smtClean="0"/>
              <a:t>, or flat and thick piece of concrete can destroy everything under it.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A board, flat piece of something is a </a:t>
            </a:r>
            <a:r>
              <a:rPr lang="en-US" b="1" u="sng" dirty="0" smtClean="0"/>
              <a:t>slab.</a:t>
            </a:r>
          </a:p>
          <a:p>
            <a:endParaRPr lang="en-US" dirty="0"/>
          </a:p>
          <a:p>
            <a:r>
              <a:rPr lang="en-US" dirty="0" smtClean="0"/>
              <a:t>I put a </a:t>
            </a:r>
            <a:r>
              <a:rPr lang="en-US" b="1" u="sng" dirty="0" smtClean="0"/>
              <a:t>slab</a:t>
            </a:r>
            <a:r>
              <a:rPr lang="en-US" dirty="0" smtClean="0"/>
              <a:t> of ______ on a cracker</a:t>
            </a:r>
          </a:p>
          <a:p>
            <a:r>
              <a:rPr lang="en-US" dirty="0" smtClean="0"/>
              <a:t>They barbecued a big </a:t>
            </a:r>
            <a:r>
              <a:rPr lang="en-US" b="1" u="sng" dirty="0" smtClean="0"/>
              <a:t>slab</a:t>
            </a:r>
            <a:r>
              <a:rPr lang="en-US" dirty="0" smtClean="0"/>
              <a:t> of ______.</a:t>
            </a:r>
          </a:p>
          <a:p>
            <a:r>
              <a:rPr lang="en-US" dirty="0" smtClean="0"/>
              <a:t>We used a </a:t>
            </a:r>
            <a:r>
              <a:rPr lang="en-US" b="1" u="sng" dirty="0" smtClean="0"/>
              <a:t>slab</a:t>
            </a:r>
            <a:r>
              <a:rPr lang="en-US" dirty="0" smtClean="0"/>
              <a:t> of ______ for a picnic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earthquake can damage people’s </a:t>
            </a:r>
            <a:r>
              <a:rPr lang="en-US" b="1" u="sng" dirty="0" smtClean="0"/>
              <a:t>possessions. </a:t>
            </a:r>
            <a:r>
              <a:rPr lang="en-US" dirty="0" smtClean="0"/>
              <a:t>The things people own might be ruined.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b="1" u="sng" dirty="0" smtClean="0"/>
              <a:t>Possessions</a:t>
            </a:r>
            <a:r>
              <a:rPr lang="en-US" dirty="0" smtClean="0"/>
              <a:t> are items that a person owns.</a:t>
            </a:r>
          </a:p>
          <a:p>
            <a:endParaRPr lang="en-US" dirty="0"/>
          </a:p>
          <a:p>
            <a:r>
              <a:rPr lang="en-US" dirty="0" smtClean="0"/>
              <a:t>On your sticky note: </a:t>
            </a:r>
          </a:p>
          <a:p>
            <a:pPr lvl="1"/>
            <a:r>
              <a:rPr lang="en-US" dirty="0" smtClean="0"/>
              <a:t>List your 5 most important </a:t>
            </a:r>
            <a:r>
              <a:rPr lang="en-US" b="1" u="sng" dirty="0" smtClean="0"/>
              <a:t>possessions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Table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tenement</a:t>
            </a:r>
            <a:r>
              <a:rPr lang="en-US" dirty="0" smtClean="0"/>
              <a:t>, or poorly built apartment building, is especially at risk in a quake.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/>
              <a:t>A </a:t>
            </a:r>
            <a:r>
              <a:rPr lang="en-US" b="1" u="sng" dirty="0"/>
              <a:t>tenement</a:t>
            </a:r>
            <a:r>
              <a:rPr lang="en-US" dirty="0"/>
              <a:t> is a low-quality apartment building. </a:t>
            </a:r>
          </a:p>
          <a:p>
            <a:pPr lvl="1"/>
            <a:endParaRPr lang="en-US" dirty="0"/>
          </a:p>
          <a:p>
            <a:r>
              <a:rPr lang="en-US" dirty="0" smtClean="0"/>
              <a:t>Pictures</a:t>
            </a:r>
          </a:p>
          <a:p>
            <a:pPr lvl="1"/>
            <a:r>
              <a:rPr lang="en-US" dirty="0">
                <a:hlinkClick r:id="rId2"/>
              </a:rPr>
              <a:t>https://www.google.com/</a:t>
            </a:r>
            <a:r>
              <a:rPr lang="en-US" dirty="0" err="1">
                <a:hlinkClick r:id="rId2"/>
              </a:rPr>
              <a:t>search?hl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en&amp;site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imghp&amp;tbm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isch&amp;source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hp&amp;biw</a:t>
            </a:r>
            <a:r>
              <a:rPr lang="en-US" dirty="0">
                <a:hlinkClick r:id="rId2"/>
              </a:rPr>
              <a:t>=1366&amp;bih=643&amp;q=</a:t>
            </a:r>
            <a:r>
              <a:rPr lang="en-US" dirty="0" err="1">
                <a:hlinkClick r:id="rId2"/>
              </a:rPr>
              <a:t>tenements&amp;oq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tenements&amp;gs_l</a:t>
            </a:r>
            <a:r>
              <a:rPr lang="en-US" dirty="0">
                <a:hlinkClick r:id="rId2"/>
              </a:rPr>
              <a:t>=img.3...1257.2630.0.2805.9.7.0.0.0.0.0.0..0.0....0...1ac.1.32.img..9.0.0.gJQ1hZond_M#imgdii</a:t>
            </a:r>
            <a:r>
              <a:rPr lang="en-US" dirty="0" smtClean="0">
                <a:hlinkClick r:id="rId2"/>
              </a:rPr>
              <a:t>=_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falling structures are</a:t>
            </a:r>
            <a:r>
              <a:rPr lang="en-US" b="1" u="sng" dirty="0" smtClean="0"/>
              <a:t> crushing </a:t>
            </a:r>
            <a:r>
              <a:rPr lang="en-US" dirty="0" smtClean="0"/>
              <a:t>everything inside them, the street is the safest place.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b="1" u="sng" dirty="0" smtClean="0"/>
              <a:t>Crushing</a:t>
            </a:r>
            <a:r>
              <a:rPr lang="en-US" dirty="0" smtClean="0"/>
              <a:t> means smashing or squashing something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www.youtube.com/watch?v=zOYgdyM4_uQ&amp;safe=active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can take a lot of time and effort to clean up broken  bits of </a:t>
            </a:r>
            <a:r>
              <a:rPr lang="en-US" b="1" u="sng" dirty="0" smtClean="0"/>
              <a:t>rubble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Broken or crumbled material from a destroyed building is </a:t>
            </a:r>
            <a:r>
              <a:rPr lang="en-US" b="1" u="sng" dirty="0" smtClean="0"/>
              <a:t>rubble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https://www.google.com/</a:t>
            </a:r>
            <a:r>
              <a:rPr lang="en-US" dirty="0" err="1">
                <a:hlinkClick r:id="rId2"/>
              </a:rPr>
              <a:t>search?hl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en&amp;site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imghp&amp;tbm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isch&amp;source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hp&amp;biw</a:t>
            </a:r>
            <a:r>
              <a:rPr lang="en-US" dirty="0">
                <a:hlinkClick r:id="rId2"/>
              </a:rPr>
              <a:t>=1366&amp;bih=643&amp;q=</a:t>
            </a:r>
            <a:r>
              <a:rPr lang="en-US" dirty="0" err="1">
                <a:hlinkClick r:id="rId2"/>
              </a:rPr>
              <a:t>rubble&amp;oq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rubble&amp;gs_l</a:t>
            </a:r>
            <a:r>
              <a:rPr lang="en-US" dirty="0">
                <a:hlinkClick r:id="rId2"/>
              </a:rPr>
              <a:t>=img.3..0l10.2243.4254.0.4470.8.6.1.1.1.0.245.784.1j4j1.6.0....0...1ac.1.32.img..</a:t>
            </a:r>
            <a:r>
              <a:rPr lang="en-US" dirty="0" smtClean="0">
                <a:hlinkClick r:id="rId2"/>
              </a:rPr>
              <a:t>1.7.579.eMYkdd_5-2s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488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Lesson 12 Vocabulary</vt:lpstr>
      <vt:lpstr>Introduction</vt:lpstr>
      <vt:lpstr>Trembles </vt:lpstr>
      <vt:lpstr>Wreckage</vt:lpstr>
      <vt:lpstr>Slab </vt:lpstr>
      <vt:lpstr>Possessions</vt:lpstr>
      <vt:lpstr>Tenement</vt:lpstr>
      <vt:lpstr>Crushing</vt:lpstr>
      <vt:lpstr>Rubble</vt:lpstr>
      <vt:lpstr>Debris</vt:lpstr>
      <vt:lpstr>Timbers</vt:lpstr>
      <vt:lpstr>Constructed</vt:lpstr>
      <vt:lpstr>Vocabulary Matching Worksheet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 Vocabulary</dc:title>
  <dc:creator>Buyck, Joshua</dc:creator>
  <cp:lastModifiedBy>Buyck, Joshua</cp:lastModifiedBy>
  <cp:revision>12</cp:revision>
  <dcterms:created xsi:type="dcterms:W3CDTF">2013-11-20T20:54:55Z</dcterms:created>
  <dcterms:modified xsi:type="dcterms:W3CDTF">2013-12-02T14:00:45Z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1633004384</vt:i4>
  </property>
  <property fmtid="{D5CDD505-2E9C-101B-9397-08002B2CF9AE}" pid="3" name="_NewReviewCycle">
    <vt:lpwstr/>
  </property>
  <property fmtid="{D5CDD505-2E9C-101B-9397-08002B2CF9AE}" pid="4" name="_EmailSubject">
    <vt:lpwstr>Lesson 12 Vocabulary</vt:lpwstr>
  </property>
  <property fmtid="{D5CDD505-2E9C-101B-9397-08002B2CF9AE}" pid="5" name="_AuthorEmail">
    <vt:lpwstr>Joshua.Buyck@dmschools.org</vt:lpwstr>
  </property>
  <property fmtid="{D5CDD505-2E9C-101B-9397-08002B2CF9AE}" pid="6" name="_AuthorEmailDisplayName">
    <vt:lpwstr>Buyck, Joshua</vt:lpwstr>
  </property>
</Properties>
</file>