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9" r:id="rId6"/>
    <p:sldId id="297" r:id="rId7"/>
    <p:sldId id="299" r:id="rId8"/>
    <p:sldId id="300" r:id="rId9"/>
    <p:sldId id="301" r:id="rId10"/>
    <p:sldId id="302" r:id="rId11"/>
    <p:sldId id="298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4" autoAdjust="0"/>
    <p:restoredTop sz="94660"/>
  </p:normalViewPr>
  <p:slideViewPr>
    <p:cSldViewPr>
      <p:cViewPr>
        <p:scale>
          <a:sx n="66" d="100"/>
          <a:sy n="66" d="100"/>
        </p:scale>
        <p:origin x="-81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3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6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90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65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28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9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1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4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5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6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49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77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Kindergarten Lessons </a:t>
            </a:r>
            <a:r>
              <a:rPr lang="en-US" dirty="0" smtClean="0"/>
              <a:t>17-20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1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High-Frequency Words </a:t>
            </a:r>
            <a:r>
              <a:rPr lang="en-US" dirty="0" smtClean="0"/>
              <a:t>(17-18)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will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29550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High-Frequency Words </a:t>
            </a:r>
            <a:r>
              <a:rPr lang="en-US" dirty="0" smtClean="0"/>
              <a:t>(17-18)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this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76003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High-Frequency Words </a:t>
            </a:r>
            <a:r>
              <a:rPr lang="en-US" dirty="0" smtClean="0"/>
              <a:t>(17-18)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>
                <a:latin typeface="Comic Sans MS" pitchFamily="66" charset="0"/>
              </a:rPr>
              <a:t>h</a:t>
            </a:r>
            <a:r>
              <a:rPr lang="en-US" sz="13800" dirty="0" smtClean="0">
                <a:latin typeface="Comic Sans MS" pitchFamily="66" charset="0"/>
              </a:rPr>
              <a:t>ow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39269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Reading </a:t>
            </a:r>
            <a:r>
              <a:rPr lang="en-US" dirty="0" smtClean="0"/>
              <a:t>(17-18)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8800" dirty="0" smtClean="0">
                <a:latin typeface="Comic Sans MS" pitchFamily="66" charset="0"/>
              </a:rPr>
              <a:t>The cat is big.</a:t>
            </a:r>
            <a:endParaRPr lang="en-US" sz="8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06329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Reading </a:t>
            </a:r>
            <a:r>
              <a:rPr lang="en-US" dirty="0" smtClean="0"/>
              <a:t>(17-18)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8800" dirty="0" smtClean="0">
                <a:latin typeface="Comic Sans MS" pitchFamily="66" charset="0"/>
              </a:rPr>
              <a:t>Tim and I ran</a:t>
            </a:r>
            <a:r>
              <a:rPr lang="en-US" sz="8800" dirty="0" smtClean="0">
                <a:latin typeface="Comic Sans MS" pitchFamily="66" charset="0"/>
              </a:rPr>
              <a:t>.</a:t>
            </a:r>
            <a:endParaRPr lang="en-US" sz="8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0930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Reading </a:t>
            </a:r>
            <a:r>
              <a:rPr lang="en-US" dirty="0" smtClean="0"/>
              <a:t>(17-18)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8000" dirty="0" smtClean="0">
                <a:latin typeface="Comic Sans MS" pitchFamily="66" charset="0"/>
              </a:rPr>
              <a:t>Pam can nap now</a:t>
            </a:r>
            <a:r>
              <a:rPr lang="en-US" sz="8000" dirty="0" smtClean="0">
                <a:latin typeface="Comic Sans MS" pitchFamily="66" charset="0"/>
              </a:rPr>
              <a:t>.</a:t>
            </a:r>
            <a:endParaRPr lang="en-US" sz="80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93123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Letter-Sound Relationships (19-20)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800600"/>
          </a:xfrm>
        </p:spPr>
        <p:txBody>
          <a:bodyPr/>
          <a:lstStyle/>
          <a:p>
            <a:pPr marL="0" indent="0">
              <a:buNone/>
            </a:pPr>
            <a:endParaRPr lang="en-US" sz="44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8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230885"/>
              </p:ext>
            </p:extLst>
          </p:nvPr>
        </p:nvGraphicFramePr>
        <p:xfrm>
          <a:off x="381000" y="2819400"/>
          <a:ext cx="8382000" cy="1752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1752600"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>
                          <a:latin typeface="Comic Sans MS" pitchFamily="66" charset="0"/>
                        </a:rPr>
                        <a:t>g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>
                          <a:latin typeface="Comic Sans MS" pitchFamily="66" charset="0"/>
                        </a:rPr>
                        <a:t>c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>
                          <a:latin typeface="Comic Sans MS" pitchFamily="66" charset="0"/>
                        </a:rPr>
                        <a:t>d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>
                          <a:latin typeface="Comic Sans MS" pitchFamily="66" charset="0"/>
                        </a:rPr>
                        <a:t>r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>
                          <a:latin typeface="Comic Sans MS" pitchFamily="66" charset="0"/>
                        </a:rPr>
                        <a:t>f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>
                          <a:latin typeface="Comic Sans MS" pitchFamily="66" charset="0"/>
                        </a:rPr>
                        <a:t>b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27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Decodable Words (19-20)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dig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60231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Decodable Words (19-20)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>
                <a:latin typeface="Comic Sans MS" pitchFamily="66" charset="0"/>
              </a:rPr>
              <a:t>g</a:t>
            </a:r>
            <a:r>
              <a:rPr lang="en-US" sz="13800" dirty="0" smtClean="0">
                <a:latin typeface="Comic Sans MS" pitchFamily="66" charset="0"/>
              </a:rPr>
              <a:t>ap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07667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Decodable Words (19-20)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>
                <a:latin typeface="Comic Sans MS" pitchFamily="66" charset="0"/>
              </a:rPr>
              <a:t>b</a:t>
            </a:r>
            <a:r>
              <a:rPr lang="en-US" sz="13800" dirty="0" smtClean="0">
                <a:latin typeface="Comic Sans MS" pitchFamily="66" charset="0"/>
              </a:rPr>
              <a:t>in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50199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Letter-Sound Relationships (17-18)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800600"/>
          </a:xfrm>
        </p:spPr>
        <p:txBody>
          <a:bodyPr/>
          <a:lstStyle/>
          <a:p>
            <a:pPr marL="0" indent="0">
              <a:buNone/>
            </a:pPr>
            <a:endParaRPr lang="en-US" sz="44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8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628397"/>
              </p:ext>
            </p:extLst>
          </p:nvPr>
        </p:nvGraphicFramePr>
        <p:xfrm>
          <a:off x="381000" y="2819400"/>
          <a:ext cx="8382000" cy="1752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1752600"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>
                          <a:latin typeface="Comic Sans MS" pitchFamily="66" charset="0"/>
                        </a:rPr>
                        <a:t>t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>
                          <a:latin typeface="Comic Sans MS" pitchFamily="66" charset="0"/>
                        </a:rPr>
                        <a:t>r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>
                          <a:latin typeface="Comic Sans MS" pitchFamily="66" charset="0"/>
                        </a:rPr>
                        <a:t>b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>
                          <a:latin typeface="Comic Sans MS" pitchFamily="66" charset="0"/>
                        </a:rPr>
                        <a:t>g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err="1" smtClean="0">
                          <a:latin typeface="Comic Sans MS" pitchFamily="66" charset="0"/>
                        </a:rPr>
                        <a:t>i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>
                          <a:latin typeface="Comic Sans MS" pitchFamily="66" charset="0"/>
                        </a:rPr>
                        <a:t>f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8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Decodable Words (19-20)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fit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47137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Decodable Words (19-20)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mad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50218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High-Frequency Words </a:t>
            </a:r>
            <a:r>
              <a:rPr lang="en-US" dirty="0" smtClean="0"/>
              <a:t>(19-20)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go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88818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High-Frequency Words </a:t>
            </a:r>
            <a:r>
              <a:rPr lang="en-US" dirty="0"/>
              <a:t>(19-20)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be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88512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High-Frequency Words </a:t>
            </a:r>
            <a:r>
              <a:rPr lang="en-US" dirty="0"/>
              <a:t>(19-20)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find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17400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High-Frequency Words </a:t>
            </a:r>
            <a:r>
              <a:rPr lang="en-US" dirty="0"/>
              <a:t>(19-20)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for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28215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High-Frequency Words </a:t>
            </a:r>
            <a:r>
              <a:rPr lang="en-US" dirty="0"/>
              <a:t>(19-20)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this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3603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Reading </a:t>
            </a:r>
            <a:r>
              <a:rPr lang="en-US" dirty="0"/>
              <a:t>(19-20)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8800" dirty="0" smtClean="0">
                <a:latin typeface="Comic Sans MS" pitchFamily="66" charset="0"/>
              </a:rPr>
              <a:t>It is a big bat</a:t>
            </a:r>
            <a:r>
              <a:rPr lang="en-US" sz="8800" dirty="0" smtClean="0">
                <a:latin typeface="Comic Sans MS" pitchFamily="66" charset="0"/>
              </a:rPr>
              <a:t>.</a:t>
            </a:r>
            <a:endParaRPr lang="en-US" sz="8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11466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Reading </a:t>
            </a:r>
            <a:r>
              <a:rPr lang="en-US" dirty="0"/>
              <a:t>(19-20)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7200" dirty="0" smtClean="0">
                <a:latin typeface="Comic Sans MS" pitchFamily="66" charset="0"/>
              </a:rPr>
              <a:t>This is how I tap.</a:t>
            </a:r>
            <a:endParaRPr lang="en-US" sz="72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2881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Reading </a:t>
            </a:r>
            <a:r>
              <a:rPr lang="en-US" dirty="0"/>
              <a:t>(19-20)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9600" dirty="0" smtClean="0">
                <a:latin typeface="Comic Sans MS" pitchFamily="66" charset="0"/>
              </a:rPr>
              <a:t>Dan ran to it</a:t>
            </a:r>
            <a:r>
              <a:rPr lang="en-US" sz="9600" dirty="0" smtClean="0">
                <a:latin typeface="Comic Sans MS" pitchFamily="66" charset="0"/>
              </a:rPr>
              <a:t>.</a:t>
            </a:r>
            <a:endParaRPr lang="en-US" sz="96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5587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Decodable Words (17-18)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pin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1802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Decodable Words (17-18)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gas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7655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Decodable Words (17-18)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bit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75717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Decodable Words (17-18)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rat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17741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Decodable Words (17-18)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bag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3281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High-Frequency Words </a:t>
            </a:r>
            <a:r>
              <a:rPr lang="en-US" dirty="0" smtClean="0"/>
              <a:t>(17-18)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be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61296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High-Frequency Words </a:t>
            </a:r>
            <a:r>
              <a:rPr lang="en-US" dirty="0" smtClean="0"/>
              <a:t>(17-18)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find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92374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B966330CC86F48B70C7A606CBD759F" ma:contentTypeVersion="0" ma:contentTypeDescription="Create a new document." ma:contentTypeScope="" ma:versionID="6ef8767051384c45da6bb33b30d4e20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2E8A78C-E112-4F7D-A251-3517996925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F144DAE-F9AC-4696-96EA-4DEFC647F0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F7AF68-282C-4BCC-8A06-7547C42F3F82}">
  <ds:schemaRefs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8414</TotalTime>
  <Words>207</Words>
  <Application>Microsoft Office PowerPoint</Application>
  <PresentationFormat>On-screen Show (4:3)</PresentationFormat>
  <Paragraphs>115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Kindergarten Lessons 17-20 </vt:lpstr>
      <vt:lpstr>Letter-Sound Relationships (17-18)</vt:lpstr>
      <vt:lpstr>Decodable Words (17-18)</vt:lpstr>
      <vt:lpstr>Decodable Words (17-18)</vt:lpstr>
      <vt:lpstr>Decodable Words (17-18)</vt:lpstr>
      <vt:lpstr>Decodable Words (17-18)</vt:lpstr>
      <vt:lpstr>Decodable Words (17-18)</vt:lpstr>
      <vt:lpstr>High-Frequency Words (17-18)</vt:lpstr>
      <vt:lpstr>High-Frequency Words (17-18)</vt:lpstr>
      <vt:lpstr>High-Frequency Words (17-18)</vt:lpstr>
      <vt:lpstr>High-Frequency Words (17-18)</vt:lpstr>
      <vt:lpstr>High-Frequency Words (17-18)</vt:lpstr>
      <vt:lpstr>Sentence Reading (17-18)</vt:lpstr>
      <vt:lpstr>Sentence Reading (17-18)</vt:lpstr>
      <vt:lpstr>Sentence Reading (17-18)</vt:lpstr>
      <vt:lpstr>Letter-Sound Relationships (19-20)</vt:lpstr>
      <vt:lpstr>Decodable Words (19-20)</vt:lpstr>
      <vt:lpstr>Decodable Words (19-20)</vt:lpstr>
      <vt:lpstr>Decodable Words (19-20)</vt:lpstr>
      <vt:lpstr>Decodable Words (19-20)</vt:lpstr>
      <vt:lpstr>Decodable Words (19-20)</vt:lpstr>
      <vt:lpstr>High-Frequency Words (19-20)</vt:lpstr>
      <vt:lpstr>High-Frequency Words (19-20)</vt:lpstr>
      <vt:lpstr>High-Frequency Words (19-20)</vt:lpstr>
      <vt:lpstr>High-Frequency Words (19-20)</vt:lpstr>
      <vt:lpstr>High-Frequency Words (19-20)</vt:lpstr>
      <vt:lpstr>Sentence Reading (19-20)</vt:lpstr>
      <vt:lpstr>Sentence Reading (19-20)</vt:lpstr>
      <vt:lpstr>Sentence Reading (19-20)</vt:lpstr>
    </vt:vector>
  </TitlesOfParts>
  <Company>DMPS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Kindergarten Lessons 21-24</dc:title>
  <dc:creator>Windows User</dc:creator>
  <cp:lastModifiedBy>Windows User</cp:lastModifiedBy>
  <cp:revision>19</cp:revision>
  <dcterms:created xsi:type="dcterms:W3CDTF">2013-04-05T13:51:37Z</dcterms:created>
  <dcterms:modified xsi:type="dcterms:W3CDTF">2013-05-20T13:54:08Z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0x01010076B966330CC86F48B70C7A606CBD759F</vt:lpwstr>
  </property>
  <property fmtid="{D5CDD505-2E9C-101B-9397-08002B2CF9AE}" pid="3" name="_AdHocReviewCycleID">
    <vt:i4>-425645448</vt:i4>
  </property>
  <property fmtid="{D5CDD505-2E9C-101B-9397-08002B2CF9AE}" pid="4" name="_NewReviewCycle">
    <vt:lpwstr/>
  </property>
  <property fmtid="{D5CDD505-2E9C-101B-9397-08002B2CF9AE}" pid="5" name="_EmailSubject">
    <vt:lpwstr>progress monitoring</vt:lpwstr>
  </property>
  <property fmtid="{D5CDD505-2E9C-101B-9397-08002B2CF9AE}" pid="6" name="_AuthorEmail">
    <vt:lpwstr>kelly.ruden@dmschools.org</vt:lpwstr>
  </property>
  <property fmtid="{D5CDD505-2E9C-101B-9397-08002B2CF9AE}" pid="7" name="_AuthorEmailDisplayName">
    <vt:lpwstr>Ruden, Kelly</vt:lpwstr>
  </property>
</Properties>
</file>