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89" r:id="rId6"/>
    <p:sldId id="297" r:id="rId7"/>
    <p:sldId id="299" r:id="rId8"/>
    <p:sldId id="300" r:id="rId9"/>
    <p:sldId id="301" r:id="rId10"/>
    <p:sldId id="302" r:id="rId11"/>
    <p:sldId id="298" r:id="rId12"/>
    <p:sldId id="303" r:id="rId13"/>
    <p:sldId id="304" r:id="rId14"/>
    <p:sldId id="305" r:id="rId15"/>
    <p:sldId id="306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2" r:id="rId32"/>
    <p:sldId id="323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64" autoAdjust="0"/>
    <p:restoredTop sz="94660"/>
  </p:normalViewPr>
  <p:slideViewPr>
    <p:cSldViewPr>
      <p:cViewPr>
        <p:scale>
          <a:sx n="66" d="100"/>
          <a:sy n="66" d="100"/>
        </p:scale>
        <p:origin x="-81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3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366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90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665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28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699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14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54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528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06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49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661D8-1023-420D-BA4C-902AD879D8DB}" type="datetimeFigureOut">
              <a:rPr lang="en-US" smtClean="0"/>
              <a:t>5/17/2013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652D-AB8E-477C-9A3F-267170D529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677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Kindergarten Lessons </a:t>
            </a:r>
            <a:r>
              <a:rPr lang="en-US" dirty="0" smtClean="0"/>
              <a:t>13-16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51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what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2955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you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76003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now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39269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 smtClean="0"/>
              <a:t>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200" dirty="0" smtClean="0">
                <a:latin typeface="Comic Sans MS" pitchFamily="66" charset="0"/>
              </a:rPr>
              <a:t>What can we see</a:t>
            </a:r>
            <a:r>
              <a:rPr lang="en-US" sz="7200" dirty="0">
                <a:latin typeface="Comic Sans MS" pitchFamily="66" charset="0"/>
              </a:rPr>
              <a:t>?</a:t>
            </a:r>
            <a:endParaRPr lang="en-US" sz="72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06329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 smtClean="0"/>
              <a:t>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dirty="0" smtClean="0">
                <a:latin typeface="Comic Sans MS" pitchFamily="66" charset="0"/>
              </a:rPr>
              <a:t>I can tap now</a:t>
            </a:r>
            <a:r>
              <a:rPr lang="en-US" sz="8800" dirty="0" smtClean="0">
                <a:latin typeface="Comic Sans MS" pitchFamily="66" charset="0"/>
              </a:rPr>
              <a:t>.</a:t>
            </a:r>
            <a:endParaRPr lang="en-US" sz="8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0930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 smtClean="0"/>
              <a:t>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800" dirty="0" smtClean="0">
                <a:latin typeface="Comic Sans MS" pitchFamily="66" charset="0"/>
              </a:rPr>
              <a:t>You are a man</a:t>
            </a:r>
            <a:r>
              <a:rPr lang="en-US" sz="8800" dirty="0" smtClean="0">
                <a:latin typeface="Comic Sans MS" pitchFamily="66" charset="0"/>
              </a:rPr>
              <a:t>.</a:t>
            </a:r>
            <a:endParaRPr lang="en-US" sz="8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9312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Letter-Sound Relationships 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5445015"/>
              </p:ext>
            </p:extLst>
          </p:nvPr>
        </p:nvGraphicFramePr>
        <p:xfrm>
          <a:off x="381000" y="2819400"/>
          <a:ext cx="8382000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n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f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i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a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b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p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2271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tip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60231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cap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07667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fin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501991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Letter-Sound Relationships 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800600"/>
          </a:xfrm>
        </p:spPr>
        <p:txBody>
          <a:bodyPr/>
          <a:lstStyle/>
          <a:p>
            <a:pPr marL="0" indent="0">
              <a:buNone/>
            </a:pPr>
            <a:endParaRPr lang="en-US" sz="4400" dirty="0" smtClean="0">
              <a:latin typeface="Comic Sans MS" pitchFamily="66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8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9349893"/>
              </p:ext>
            </p:extLst>
          </p:nvPr>
        </p:nvGraphicFramePr>
        <p:xfrm>
          <a:off x="381000" y="2819400"/>
          <a:ext cx="8382000" cy="1752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7000"/>
                <a:gridCol w="1397000"/>
                <a:gridCol w="1397000"/>
                <a:gridCol w="1397000"/>
                <a:gridCol w="1397000"/>
                <a:gridCol w="1397000"/>
              </a:tblGrid>
              <a:tr h="1752600"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t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s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p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b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n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600" dirty="0" smtClean="0">
                          <a:latin typeface="Comic Sans MS" pitchFamily="66" charset="0"/>
                        </a:rPr>
                        <a:t>f</a:t>
                      </a:r>
                      <a:endParaRPr lang="en-US" sz="96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1584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in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471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>
                <a:latin typeface="Comic Sans MS" pitchFamily="66" charset="0"/>
              </a:rPr>
              <a:t>p</a:t>
            </a:r>
            <a:r>
              <a:rPr lang="en-US" sz="13800" dirty="0" smtClean="0">
                <a:latin typeface="Comic Sans MS" pitchFamily="66" charset="0"/>
              </a:rPr>
              <a:t>at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0218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what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88818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come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88512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is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17400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>
                <a:latin typeface="Comic Sans MS" pitchFamily="66" charset="0"/>
              </a:rPr>
              <a:t>h</a:t>
            </a:r>
            <a:r>
              <a:rPr lang="en-US" sz="13800" dirty="0" smtClean="0">
                <a:latin typeface="Comic Sans MS" pitchFamily="66" charset="0"/>
              </a:rPr>
              <a:t>ow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2821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are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3603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 smtClean="0"/>
              <a:t>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9600" dirty="0" smtClean="0">
                <a:latin typeface="Comic Sans MS" pitchFamily="66" charset="0"/>
              </a:rPr>
              <a:t>It is my mat</a:t>
            </a:r>
            <a:r>
              <a:rPr lang="en-US" sz="9600" dirty="0" smtClean="0">
                <a:latin typeface="Comic Sans MS" pitchFamily="66" charset="0"/>
              </a:rPr>
              <a:t>.</a:t>
            </a:r>
            <a:endParaRPr lang="en-US" sz="96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11466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dirty="0" smtClean="0"/>
              <a:t>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7000" dirty="0" smtClean="0">
                <a:latin typeface="Comic Sans MS" pitchFamily="66" charset="0"/>
              </a:rPr>
              <a:t>How are you, Nan?</a:t>
            </a:r>
            <a:endParaRPr lang="en-US" sz="70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2881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Reading </a:t>
            </a:r>
            <a:r>
              <a:rPr lang="en-US" smtClean="0"/>
              <a:t>(15-16)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8000" dirty="0" smtClean="0">
                <a:latin typeface="Comic Sans MS" pitchFamily="66" charset="0"/>
              </a:rPr>
              <a:t>Sit with me now</a:t>
            </a:r>
            <a:r>
              <a:rPr lang="en-US" sz="8000" dirty="0" smtClean="0">
                <a:latin typeface="Comic Sans MS" pitchFamily="66" charset="0"/>
              </a:rPr>
              <a:t>.</a:t>
            </a:r>
            <a:endParaRPr lang="en-US" sz="80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55876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fan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802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bat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7655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>
                <a:latin typeface="Comic Sans MS" pitchFamily="66" charset="0"/>
              </a:rPr>
              <a:t>m</a:t>
            </a:r>
            <a:r>
              <a:rPr lang="en-US" sz="13800" dirty="0" smtClean="0">
                <a:latin typeface="Comic Sans MS" pitchFamily="66" charset="0"/>
              </a:rPr>
              <a:t>ap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5717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tab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774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Decodable Words 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sat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3281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my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1296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High-Frequency Words </a:t>
            </a:r>
            <a:r>
              <a:rPr lang="en-US" dirty="0" smtClean="0"/>
              <a:t>(13-14)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sz="13800" dirty="0" smtClean="0">
                <a:latin typeface="Comic Sans MS" pitchFamily="66" charset="0"/>
              </a:rPr>
              <a:t>are</a:t>
            </a:r>
            <a:endParaRPr lang="en-US" sz="13800" dirty="0">
              <a:latin typeface="Comic Sans MS" pitchFamily="66" charset="0"/>
            </a:endParaRPr>
          </a:p>
          <a:p>
            <a:pPr marL="0" indent="0">
              <a:buNone/>
            </a:pP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92374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B966330CC86F48B70C7A606CBD759F" ma:contentTypeVersion="0" ma:contentTypeDescription="Create a new document." ma:contentTypeScope="" ma:versionID="6ef8767051384c45da6bb33b30d4e20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E8A78C-E112-4F7D-A251-3517996925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F144DAE-F9AC-4696-96EA-4DEFC647F02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F7AF68-282C-4BCC-8A06-7547C42F3F82}">
  <ds:schemaRefs>
    <ds:schemaRef ds:uri="http://schemas.openxmlformats.org/package/2006/metadata/core-properties"/>
    <ds:schemaRef ds:uri="http://purl.org/dc/dcmitype/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8407</TotalTime>
  <Words>206</Words>
  <Application>Microsoft Office PowerPoint</Application>
  <PresentationFormat>On-screen Show (4:3)</PresentationFormat>
  <Paragraphs>115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Kindergarten Lessons 13-16 </vt:lpstr>
      <vt:lpstr>Letter-Sound Relationships (13-14)</vt:lpstr>
      <vt:lpstr>Decodable Words (13-14)</vt:lpstr>
      <vt:lpstr>Decodable Words (13-14)</vt:lpstr>
      <vt:lpstr>Decodable Words (13-14)</vt:lpstr>
      <vt:lpstr>Decodable Words (13-14)</vt:lpstr>
      <vt:lpstr>Decodable Words (13-14)</vt:lpstr>
      <vt:lpstr>High-Frequency Words (13-14)</vt:lpstr>
      <vt:lpstr>High-Frequency Words (13-14)</vt:lpstr>
      <vt:lpstr>High-Frequency Words (13-14)</vt:lpstr>
      <vt:lpstr>High-Frequency Words (13-14)</vt:lpstr>
      <vt:lpstr>High-Frequency Words (13-14)</vt:lpstr>
      <vt:lpstr>Sentence Reading (13-14)</vt:lpstr>
      <vt:lpstr>Sentence Reading (13-14)</vt:lpstr>
      <vt:lpstr>Sentence Reading (13-14)</vt:lpstr>
      <vt:lpstr>Letter-Sound Relationships (15-16)</vt:lpstr>
      <vt:lpstr>Decodable Words (15-16)</vt:lpstr>
      <vt:lpstr>Decodable Words (15-16)</vt:lpstr>
      <vt:lpstr>Decodable Words (15-16)</vt:lpstr>
      <vt:lpstr>Decodable Words (15-16)</vt:lpstr>
      <vt:lpstr>Decodable Words (15-16)</vt:lpstr>
      <vt:lpstr>High-Frequency Words (15-16)</vt:lpstr>
      <vt:lpstr>High-Frequency Words (15-16)</vt:lpstr>
      <vt:lpstr>High-Frequency Words (15-16)</vt:lpstr>
      <vt:lpstr>High-Frequency Words (15-16)</vt:lpstr>
      <vt:lpstr>High-Frequency Words (15-16)</vt:lpstr>
      <vt:lpstr>Sentence Reading (15-16)</vt:lpstr>
      <vt:lpstr>Sentence Reading (15-16)</vt:lpstr>
      <vt:lpstr>Sentence Reading (15-16)</vt:lpstr>
    </vt:vector>
  </TitlesOfParts>
  <Company>DMPS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Kindergarten Lessons 21-24</dc:title>
  <dc:creator>Windows User</dc:creator>
  <cp:lastModifiedBy>Windows User</cp:lastModifiedBy>
  <cp:revision>17</cp:revision>
  <dcterms:created xsi:type="dcterms:W3CDTF">2013-04-05T13:51:37Z</dcterms:created>
  <dcterms:modified xsi:type="dcterms:W3CDTF">2013-05-20T13:47:01Z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0x01010076B966330CC86F48B70C7A606CBD759F</vt:lpwstr>
  </property>
  <property fmtid="{D5CDD505-2E9C-101B-9397-08002B2CF9AE}" pid="3" name="_AdHocReviewCycleID">
    <vt:i4>-762502459</vt:i4>
  </property>
  <property fmtid="{D5CDD505-2E9C-101B-9397-08002B2CF9AE}" pid="4" name="_NewReviewCycle">
    <vt:lpwstr/>
  </property>
  <property fmtid="{D5CDD505-2E9C-101B-9397-08002B2CF9AE}" pid="5" name="_EmailSubject">
    <vt:lpwstr>progress monitoring</vt:lpwstr>
  </property>
  <property fmtid="{D5CDD505-2E9C-101B-9397-08002B2CF9AE}" pid="6" name="_AuthorEmail">
    <vt:lpwstr>kelly.ruden@dmschools.org</vt:lpwstr>
  </property>
  <property fmtid="{D5CDD505-2E9C-101B-9397-08002B2CF9AE}" pid="7" name="_AuthorEmailDisplayName">
    <vt:lpwstr>Ruden, Kelly</vt:lpwstr>
  </property>
</Properties>
</file>