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86" r:id="rId7"/>
    <p:sldId id="285" r:id="rId8"/>
    <p:sldId id="264" r:id="rId9"/>
    <p:sldId id="265" r:id="rId10"/>
    <p:sldId id="269" r:id="rId11"/>
    <p:sldId id="287" r:id="rId12"/>
    <p:sldId id="288" r:id="rId13"/>
    <p:sldId id="289" r:id="rId14"/>
    <p:sldId id="277" r:id="rId15"/>
    <p:sldId id="290" r:id="rId16"/>
    <p:sldId id="291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3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9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Kindergarten </a:t>
            </a:r>
            <a:r>
              <a:rPr lang="en-US" smtClean="0"/>
              <a:t>Lessons </a:t>
            </a:r>
            <a:r>
              <a:rPr lang="en-US" smtClean="0"/>
              <a:t>1-4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Naming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623926"/>
              </p:ext>
            </p:extLst>
          </p:nvPr>
        </p:nvGraphicFramePr>
        <p:xfrm>
          <a:off x="381000" y="2819400"/>
          <a:ext cx="8382000" cy="1718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18733"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u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X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 Z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 w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 y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 V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the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9070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like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301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I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2199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and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021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I like the       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  <p:pic>
        <p:nvPicPr>
          <p:cNvPr id="3074" name="Picture 2" descr="C:\Users\rudenke\AppData\Local\Microsoft\Windows\Temporary Internet Files\Content.IE5\CFHPCVNZ\MP90038472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314" y="1600200"/>
            <a:ext cx="1514856" cy="290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906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I like the       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  <p:pic>
        <p:nvPicPr>
          <p:cNvPr id="4098" name="Picture 2" descr="C:\Users\rudenke\AppData\Local\Microsoft\Windows\Temporary Internet Files\Content.IE5\VMUMFUDG\MC9002978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24725"/>
            <a:ext cx="2344197" cy="194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855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Naming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27588"/>
              </p:ext>
            </p:extLst>
          </p:nvPr>
        </p:nvGraphicFramePr>
        <p:xfrm>
          <a:off x="381000" y="2819400"/>
          <a:ext cx="8382000" cy="1718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18733"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B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c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e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D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b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A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2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Naming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2162"/>
              </p:ext>
            </p:extLst>
          </p:nvPr>
        </p:nvGraphicFramePr>
        <p:xfrm>
          <a:off x="381000" y="2514600"/>
          <a:ext cx="8382000" cy="1718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18733"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f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J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G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i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h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g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84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Naming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16223"/>
              </p:ext>
            </p:extLst>
          </p:nvPr>
        </p:nvGraphicFramePr>
        <p:xfrm>
          <a:off x="381000" y="2514600"/>
          <a:ext cx="8382000" cy="1718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18733"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K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o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l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m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L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N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94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 Words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I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4532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Frequency Words (21-22)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like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37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500" dirty="0" smtClean="0">
                <a:latin typeface="Comic Sans MS" pitchFamily="66" charset="0"/>
              </a:rPr>
              <a:t>I like       .</a:t>
            </a:r>
            <a:endParaRPr lang="en-US" sz="115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  <p:pic>
        <p:nvPicPr>
          <p:cNvPr id="1028" name="Picture 4" descr="C:\Users\rudenke\AppData\Local\Microsoft\Windows\Temporary Internet Files\Content.IE5\CFHPCVNZ\MC90033575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3473513" cy="354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38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(1-2)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1500" dirty="0" smtClean="0">
                <a:latin typeface="Comic Sans MS" pitchFamily="66" charset="0"/>
              </a:rPr>
              <a:t>I like       .</a:t>
            </a:r>
            <a:endParaRPr lang="en-US" sz="115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  <p:pic>
        <p:nvPicPr>
          <p:cNvPr id="2050" name="Picture 2" descr="C:\Users\rudenke\AppData\Local\Microsoft\Windows\Temporary Internet Files\Content.IE5\DOEQFUMO\MC9004417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43400" y="18288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1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 Naming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850882"/>
              </p:ext>
            </p:extLst>
          </p:nvPr>
        </p:nvGraphicFramePr>
        <p:xfrm>
          <a:off x="381000" y="2819400"/>
          <a:ext cx="8382000" cy="17187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18733"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P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t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s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R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Q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latin typeface="Comic Sans MS" pitchFamily="66" charset="0"/>
                        </a:rPr>
                        <a:t> r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65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966330CC86F48B70C7A606CBD759F" ma:contentTypeVersion="0" ma:contentTypeDescription="Create a new document." ma:contentTypeScope="" ma:versionID="6ef8767051384c45da6bb33b30d4e2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DF7AF68-282C-4BCC-8A06-7547C42F3F82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F144DAE-F9AC-4696-96EA-4DEFC647F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2E8A78C-E112-4F7D-A251-351799692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4446</TotalTime>
  <Words>135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Kindergarten Lessons 1-4 </vt:lpstr>
      <vt:lpstr>Letter Naming (1-2)</vt:lpstr>
      <vt:lpstr>Letter Naming (1-2)</vt:lpstr>
      <vt:lpstr>Letter Naming (1-2)</vt:lpstr>
      <vt:lpstr>High Frequency Words (1-2)</vt:lpstr>
      <vt:lpstr>High Frequency Words (21-22)</vt:lpstr>
      <vt:lpstr>Sentence Reading (1-2)</vt:lpstr>
      <vt:lpstr>Sentence Reading (1-2)</vt:lpstr>
      <vt:lpstr>Letter Naming (3-4)</vt:lpstr>
      <vt:lpstr>Letter Naming (3-4)</vt:lpstr>
      <vt:lpstr>High-Frequency Words (3-4)</vt:lpstr>
      <vt:lpstr>High-Frequency Words (3-4)</vt:lpstr>
      <vt:lpstr>High-Frequency Words (3-4)</vt:lpstr>
      <vt:lpstr>High-Frequency Words (3-4)</vt:lpstr>
      <vt:lpstr>Sentence Reading (3-4)</vt:lpstr>
      <vt:lpstr>Sentence Reading (3-4)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Lessons 21-24</dc:title>
  <dc:creator>Windows User</dc:creator>
  <cp:lastModifiedBy>Windows User</cp:lastModifiedBy>
  <cp:revision>10</cp:revision>
  <dcterms:created xsi:type="dcterms:W3CDTF">2013-04-05T13:51:37Z</dcterms:created>
  <dcterms:modified xsi:type="dcterms:W3CDTF">2013-05-17T19:51:40Z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0x01010076B966330CC86F48B70C7A606CBD759F</vt:lpwstr>
  </property>
  <property fmtid="{D5CDD505-2E9C-101B-9397-08002B2CF9AE}" pid="3" name="_AdHocReviewCycleID">
    <vt:i4>1767389505</vt:i4>
  </property>
  <property fmtid="{D5CDD505-2E9C-101B-9397-08002B2CF9AE}" pid="4" name="_NewReviewCycle">
    <vt:lpwstr/>
  </property>
  <property fmtid="{D5CDD505-2E9C-101B-9397-08002B2CF9AE}" pid="5" name="_EmailSubject">
    <vt:lpwstr>progress monitoring</vt:lpwstr>
  </property>
  <property fmtid="{D5CDD505-2E9C-101B-9397-08002B2CF9AE}" pid="6" name="_AuthorEmail">
    <vt:lpwstr>kelly.ruden@dmschools.org</vt:lpwstr>
  </property>
  <property fmtid="{D5CDD505-2E9C-101B-9397-08002B2CF9AE}" pid="7" name="_AuthorEmailDisplayName">
    <vt:lpwstr>Ruden, Kelly</vt:lpwstr>
  </property>
</Properties>
</file>