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5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5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9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3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1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2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8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5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53303-A1C0-4574-8878-5E56ECA02BC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139E-1980-4AFD-9DE4-29C59F27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4636"/>
            <a:ext cx="4800600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latin typeface="Comic Sans MS"/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09" y="70331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</a:t>
            </a:r>
            <a:r>
              <a:rPr lang="en-US" sz="24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 if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is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him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rip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fit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pin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your words in RAINBOW colors this week while you are practicing!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3400" y="106026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2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if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is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him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rip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fit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pin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your words in RAINBOW colors this week while you are practicing!</a:t>
            </a:r>
          </a:p>
        </p:txBody>
      </p:sp>
    </p:spTree>
    <p:extLst>
      <p:ext uri="{BB962C8B-B14F-4D97-AF65-F5344CB8AC3E}">
        <p14:creationId xmlns:p14="http://schemas.microsoft.com/office/powerpoint/2010/main" val="68607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28598"/>
            <a:ext cx="428798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3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1.log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dot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top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hot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lot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ox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your words in RAINBOW colors this week while you are practicing!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228599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3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1.log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dot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top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hot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lot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ox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your words in RAINBOW colors this week while you are practicing!</a:t>
            </a:r>
          </a:p>
        </p:txBody>
      </p:sp>
    </p:spTree>
    <p:extLst>
      <p:ext uri="{BB962C8B-B14F-4D97-AF65-F5344CB8AC3E}">
        <p14:creationId xmlns:p14="http://schemas.microsoft.com/office/powerpoint/2010/main" val="137623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63404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4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 yet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web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pen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w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et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leg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hen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your words in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fancy font this 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week while you are practicing!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5800" y="99099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4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1. yet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web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pen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wet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leg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hen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your words in fancy font this week while you are practicing!</a:t>
            </a:r>
          </a:p>
        </p:txBody>
      </p:sp>
    </p:spTree>
    <p:extLst>
      <p:ext uri="{BB962C8B-B14F-4D97-AF65-F5344CB8AC3E}">
        <p14:creationId xmlns:p14="http://schemas.microsoft.com/office/powerpoint/2010/main" val="148304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15240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</a:t>
            </a:r>
            <a:r>
              <a:rPr lang="en-US" sz="24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1.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up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bug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mud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nut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hug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tub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words in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your best hand writing this 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week while you are practicing!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4236" y="15240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5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1. up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bug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mud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nut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hug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tub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the words in your best hand writing this week while you are practicing!</a:t>
            </a:r>
          </a:p>
        </p:txBody>
      </p:sp>
    </p:spTree>
    <p:extLst>
      <p:ext uri="{BB962C8B-B14F-4D97-AF65-F5344CB8AC3E}">
        <p14:creationId xmlns:p14="http://schemas.microsoft.com/office/powerpoint/2010/main" val="369901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55" y="152398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</a:t>
            </a:r>
            <a:r>
              <a:rPr lang="en-US" sz="24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an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bad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can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had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cat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ran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your words in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SPOOKY letters this 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week while you are practicing!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9709" y="15240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6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an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bad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can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had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cat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ran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your words in SPOOKY letters this week while you are practicing!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0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3681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7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in 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will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did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sit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six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big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 words 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in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your favorite color this 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week while you are practicing!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0" y="43681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7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in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will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did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sit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six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big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the words in your favorite color this week while you are practicing!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4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</a:t>
            </a:r>
            <a:r>
              <a:rPr lang="en-US" sz="24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got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fox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pop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not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hop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the words in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BIG letters this 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week while you are practicing!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6636" y="4368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8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on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got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fox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pop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not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hop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Write the words in BIG letters this week while you are practicing!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9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1564" y="2184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</a:t>
            </a:r>
            <a:r>
              <a:rPr lang="en-US" sz="24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9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yes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let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red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ten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bed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get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Highlight the vowels in your spelling words this </a:t>
            </a: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week while you are practicing!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58145" y="4368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9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yes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let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red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ten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bed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get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Highlight the vowels in your spelling words this week while you are practicing!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0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86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</a:t>
            </a:r>
            <a:r>
              <a:rPr lang="en-US" sz="24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10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us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sun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but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fun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bus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</a:t>
            </a:r>
            <a:r>
              <a:rPr lang="en-US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run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Highlight the vowels in your spelling words this week while you are practicing!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37364" y="15972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Week 10</a:t>
            </a:r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Spelling List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Students need to be able to write the spelling words correctly.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1. us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2. sun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3. but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4. fun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5. bus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6. run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Highlight the vowels in your spelling words this week while you are practicing!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622</Words>
  <Application>Microsoft Office PowerPoint</Application>
  <PresentationFormat>On-screen Show (4:3)</PresentationFormat>
  <Paragraphs>234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2013-09-07T14:44:21Z</dcterms:created>
  <dcterms:modified xsi:type="dcterms:W3CDTF">2013-11-04T02:08:28Z</dcterms:modified>
</cp:coreProperties>
</file>