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40.xml" ContentType="application/vnd.openxmlformats-officedocument.presentationml.slide+xml"/>
  <Override PartName="/ppt/slides/slide4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2.xml" ContentType="application/vnd.openxmlformats-officedocument.presentationml.slide+xml"/>
  <Override PartName="/ppt/slides/slide4.xml" ContentType="application/vnd.openxmlformats-officedocument.presentationml.slide+xml"/>
  <Override PartName="/ppt/slides/slide50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51.xml" ContentType="application/vnd.openxmlformats-officedocument.presentationml.slide+xml"/>
  <Override PartName="/ppt/slides/slide47.xml" ContentType="application/vnd.openxmlformats-officedocument.presentationml.slide+xml"/>
  <Override PartName="/ppt/slides/slide49.xml" ContentType="application/vnd.openxmlformats-officedocument.presentationml.slide+xml"/>
  <Override PartName="/ppt/slides/slide46.xml" ContentType="application/vnd.openxmlformats-officedocument.presentationml.slide+xml"/>
  <Override PartName="/ppt/slides/slide4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28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8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4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4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7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9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2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5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9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6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Grade </a:t>
            </a:r>
            <a:r>
              <a:rPr lang="en-US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High Frequency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4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began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done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house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everyone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four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brothers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hear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how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field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give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across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0531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brown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learn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move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floor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great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earth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leaves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nothing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found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idea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boy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here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only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one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into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knew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learning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our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out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their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large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coming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surprised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through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took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towards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though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there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were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voice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what’s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write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away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without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young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500" dirty="0" smtClean="0"/>
              <a:t>You are all done!</a:t>
            </a:r>
          </a:p>
          <a:p>
            <a:r>
              <a:rPr lang="en-US" sz="7500" dirty="0" smtClean="0"/>
              <a:t>Way to go!</a:t>
            </a:r>
          </a:p>
          <a:p>
            <a:r>
              <a:rPr lang="en-US" sz="7500" smtClean="0"/>
              <a:t>Good job!</a:t>
            </a:r>
            <a:endParaRPr lang="en-US" sz="7500"/>
          </a:p>
        </p:txBody>
      </p:sp>
    </p:spTree>
    <p:extLst>
      <p:ext uri="{BB962C8B-B14F-4D97-AF65-F5344CB8AC3E}">
        <p14:creationId xmlns:p14="http://schemas.microsoft.com/office/powerpoint/2010/main" val="186217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ball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behind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does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down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66</Words>
  <Application>Microsoft Office PowerPoint</Application>
  <PresentationFormat>On-screen Show (4:3)</PresentationFormat>
  <Paragraphs>105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Grade 2 High Frequency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1 “Words to Know”</dc:title>
  <dc:creator>Altiris Service</dc:creator>
  <cp:lastModifiedBy>Altiris Service</cp:lastModifiedBy>
  <cp:revision>12</cp:revision>
  <dcterms:created xsi:type="dcterms:W3CDTF">2012-09-05T17:37:19Z</dcterms:created>
  <dcterms:modified xsi:type="dcterms:W3CDTF">2012-09-10T18:00:42Z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682028764</vt:i4>
  </property>
  <property fmtid="{D5CDD505-2E9C-101B-9397-08002B2CF9AE}" pid="3" name="_NewReviewCycle">
    <vt:lpwstr/>
  </property>
  <property fmtid="{D5CDD505-2E9C-101B-9397-08002B2CF9AE}" pid="4" name="_EmailSubject">
    <vt:lpwstr>Grade 2 HF Word PPTs and recording sheet</vt:lpwstr>
  </property>
  <property fmtid="{D5CDD505-2E9C-101B-9397-08002B2CF9AE}" pid="5" name="_AuthorEmail">
    <vt:lpwstr>jamie.obrien@dmschools.org</vt:lpwstr>
  </property>
  <property fmtid="{D5CDD505-2E9C-101B-9397-08002B2CF9AE}" pid="6" name="_AuthorEmailDisplayName">
    <vt:lpwstr>O'brien, Jamie</vt:lpwstr>
  </property>
</Properties>
</file>