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9.xml" ContentType="application/vnd.openxmlformats-officedocument.presentationml.slide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9.xml" ContentType="application/vnd.openxmlformats-officedocument.presentationml.slide+xml"/>
  <Override PartName="/ppt/slides/slide40.xml" ContentType="application/vnd.openxmlformats-officedocument.presentationml.slide+xml"/>
  <Override PartName="/ppt/slides/slide4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52.xml" ContentType="application/vnd.openxmlformats-officedocument.presentationml.slide+xml"/>
  <Override PartName="/ppt/slides/slide4.xml" ContentType="application/vnd.openxmlformats-officedocument.presentationml.slide+xml"/>
  <Override PartName="/ppt/slides/slide50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51.xml" ContentType="application/vnd.openxmlformats-officedocument.presentationml.slide+xml"/>
  <Override PartName="/ppt/slides/slide47.xml" ContentType="application/vnd.openxmlformats-officedocument.presentationml.slide+xml"/>
  <Override PartName="/ppt/slides/slide49.xml" ContentType="application/vnd.openxmlformats-officedocument.presentationml.slide+xml"/>
  <Override PartName="/ppt/slides/slide46.xml" ContentType="application/vnd.openxmlformats-officedocument.presentationml.slide+xml"/>
  <Override PartName="/ppt/slides/slide4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287" r:id="rId5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68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35CD-62E4-40EA-985A-65B35FEE391C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406D2-7DA3-4690-A9B8-6A0F50780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14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35CD-62E4-40EA-985A-65B35FEE391C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406D2-7DA3-4690-A9B8-6A0F50780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840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35CD-62E4-40EA-985A-65B35FEE391C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406D2-7DA3-4690-A9B8-6A0F50780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5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35CD-62E4-40EA-985A-65B35FEE391C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406D2-7DA3-4690-A9B8-6A0F50780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475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35CD-62E4-40EA-985A-65B35FEE391C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406D2-7DA3-4690-A9B8-6A0F50780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3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35CD-62E4-40EA-985A-65B35FEE391C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406D2-7DA3-4690-A9B8-6A0F50780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898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35CD-62E4-40EA-985A-65B35FEE391C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406D2-7DA3-4690-A9B8-6A0F50780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222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35CD-62E4-40EA-985A-65B35FEE391C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406D2-7DA3-4690-A9B8-6A0F50780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6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35CD-62E4-40EA-985A-65B35FEE391C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406D2-7DA3-4690-A9B8-6A0F50780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458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35CD-62E4-40EA-985A-65B35FEE391C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406D2-7DA3-4690-A9B8-6A0F50780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596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35CD-62E4-40EA-985A-65B35FEE391C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406D2-7DA3-4690-A9B8-6A0F50780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099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B35CD-62E4-40EA-985A-65B35FEE391C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406D2-7DA3-4690-A9B8-6A0F50780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564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Grade </a:t>
            </a:r>
            <a:r>
              <a:rPr lang="en-US" dirty="0" smtClean="0"/>
              <a:t>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High Frequency Words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547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15000" dirty="0" smtClean="0"/>
              <a:t>cheer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126768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15000" dirty="0" smtClean="0"/>
              <a:t>cold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126768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15000" dirty="0" smtClean="0"/>
              <a:t>five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126768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15000" dirty="0" smtClean="0"/>
              <a:t>comes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126768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15000" dirty="0" smtClean="0"/>
              <a:t>no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126768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15000" dirty="0" smtClean="0"/>
              <a:t>could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126768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15000" dirty="0" smtClean="0"/>
              <a:t>eat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126768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15000" dirty="0" smtClean="0"/>
              <a:t>help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126768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15000" dirty="0" smtClean="0"/>
              <a:t>do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126768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15000" dirty="0" smtClean="0"/>
              <a:t>other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126768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15000" dirty="0" smtClean="0"/>
              <a:t>around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105316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15000" dirty="0" smtClean="0"/>
              <a:t>hello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126768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15000" dirty="0" smtClean="0"/>
              <a:t>find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126768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15000" dirty="0" smtClean="0"/>
              <a:t>next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126768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15000" dirty="0" smtClean="0"/>
              <a:t>family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126768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15000" dirty="0" smtClean="0"/>
              <a:t>places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126768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15000" dirty="0" smtClean="0"/>
              <a:t>hundred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126768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15000" dirty="0" smtClean="0"/>
              <a:t>green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126768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15000" dirty="0" smtClean="0"/>
              <a:t>or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126768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15000" dirty="0" smtClean="0"/>
              <a:t>like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126768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15000" dirty="0" smtClean="0"/>
              <a:t>put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126768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15000" dirty="0" smtClean="0"/>
              <a:t>bring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126768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15000" dirty="0" smtClean="0"/>
              <a:t>mind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126768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15000" dirty="0" smtClean="0"/>
              <a:t>little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126768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15000" dirty="0" smtClean="0"/>
              <a:t>pull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537187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15000" dirty="0" smtClean="0"/>
              <a:t>make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537187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15000" dirty="0" smtClean="0"/>
              <a:t>school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537187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15000" dirty="0" smtClean="0"/>
              <a:t>play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537187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15000" dirty="0" smtClean="0"/>
              <a:t>long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537187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15000" dirty="0" smtClean="0"/>
              <a:t>take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537187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15000" dirty="0" smtClean="0"/>
              <a:t>those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537187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15000" dirty="0" smtClean="0"/>
              <a:t>sing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537187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15000" dirty="0" smtClean="0"/>
              <a:t>city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126768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15000" dirty="0" smtClean="0"/>
              <a:t>read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537187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15000" dirty="0" smtClean="0"/>
              <a:t>says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537187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15000" dirty="0" smtClean="0"/>
              <a:t>until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537187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15000" dirty="0" smtClean="0"/>
              <a:t>use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537187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15000" dirty="0" smtClean="0"/>
              <a:t>think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537187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15000" dirty="0" smtClean="0"/>
              <a:t>see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537187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15000" dirty="0" smtClean="0"/>
              <a:t>table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537187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15000" dirty="0" smtClean="0"/>
              <a:t>walked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537187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15000" dirty="0" smtClean="0"/>
              <a:t>with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537187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15000" dirty="0" smtClean="0"/>
              <a:t>this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537187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15000" dirty="0" smtClean="0"/>
              <a:t>by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126768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15000" dirty="0" smtClean="0"/>
              <a:t>today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537187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15000" dirty="0" smtClean="0"/>
              <a:t>we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537187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500" dirty="0" smtClean="0"/>
              <a:t>You are all done!</a:t>
            </a:r>
          </a:p>
          <a:p>
            <a:r>
              <a:rPr lang="en-US" sz="7500" dirty="0" smtClean="0"/>
              <a:t>Way to go!</a:t>
            </a:r>
          </a:p>
          <a:p>
            <a:r>
              <a:rPr lang="en-US" sz="7500" smtClean="0"/>
              <a:t>Good job!</a:t>
            </a:r>
            <a:endParaRPr lang="en-US" sz="7500"/>
          </a:p>
        </p:txBody>
      </p:sp>
    </p:spTree>
    <p:extLst>
      <p:ext uri="{BB962C8B-B14F-4D97-AF65-F5344CB8AC3E}">
        <p14:creationId xmlns:p14="http://schemas.microsoft.com/office/powerpoint/2010/main" val="1862172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15000" dirty="0" smtClean="0"/>
              <a:t>both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126768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15000" dirty="0" smtClean="0"/>
              <a:t>be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126768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15000" dirty="0" smtClean="0"/>
              <a:t>children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126768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15000" dirty="0" smtClean="0"/>
              <a:t>full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126768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66</Words>
  <Application>Microsoft Office PowerPoint</Application>
  <PresentationFormat>On-screen Show (4:3)</PresentationFormat>
  <Paragraphs>105</Paragraphs>
  <Slides>52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Office Theme</vt:lpstr>
      <vt:lpstr>Grade 2 High Frequency Words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DMPS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Grade 1 “Words to Know”</dc:title>
  <dc:creator>Altiris Service</dc:creator>
  <cp:lastModifiedBy>Altiris Service</cp:lastModifiedBy>
  <cp:revision>5</cp:revision>
  <dcterms:created xsi:type="dcterms:W3CDTF">2012-09-05T17:37:19Z</dcterms:created>
  <dcterms:modified xsi:type="dcterms:W3CDTF">2012-09-10T17:28:12Z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1713301576</vt:i4>
  </property>
  <property fmtid="{D5CDD505-2E9C-101B-9397-08002B2CF9AE}" pid="3" name="_NewReviewCycle">
    <vt:lpwstr/>
  </property>
  <property fmtid="{D5CDD505-2E9C-101B-9397-08002B2CF9AE}" pid="4" name="_EmailSubject">
    <vt:lpwstr>Grade 2 HF Word PPTs and recording sheet</vt:lpwstr>
  </property>
  <property fmtid="{D5CDD505-2E9C-101B-9397-08002B2CF9AE}" pid="5" name="_AuthorEmail">
    <vt:lpwstr>jamie.obrien@dmschools.org</vt:lpwstr>
  </property>
  <property fmtid="{D5CDD505-2E9C-101B-9397-08002B2CF9AE}" pid="6" name="_AuthorEmailDisplayName">
    <vt:lpwstr>O'brien, Jamie</vt:lpwstr>
  </property>
</Properties>
</file>