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7" r:id="rId2"/>
    <p:sldId id="307" r:id="rId3"/>
    <p:sldId id="298" r:id="rId4"/>
    <p:sldId id="294" r:id="rId5"/>
    <p:sldId id="311" r:id="rId6"/>
    <p:sldId id="310" r:id="rId7"/>
    <p:sldId id="304" r:id="rId8"/>
    <p:sldId id="299" r:id="rId9"/>
    <p:sldId id="301" r:id="rId10"/>
    <p:sldId id="259" r:id="rId11"/>
    <p:sldId id="302" r:id="rId12"/>
    <p:sldId id="260" r:id="rId13"/>
    <p:sldId id="308" r:id="rId14"/>
    <p:sldId id="314" r:id="rId15"/>
    <p:sldId id="261" r:id="rId16"/>
    <p:sldId id="264" r:id="rId17"/>
    <p:sldId id="284" r:id="rId18"/>
    <p:sldId id="285" r:id="rId19"/>
    <p:sldId id="305" r:id="rId20"/>
    <p:sldId id="286" r:id="rId21"/>
    <p:sldId id="289" r:id="rId22"/>
    <p:sldId id="312" r:id="rId23"/>
    <p:sldId id="291" r:id="rId24"/>
    <p:sldId id="293" r:id="rId25"/>
    <p:sldId id="313" r:id="rId26"/>
    <p:sldId id="31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118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6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430D-0F74-4704-91B1-962E08E4644E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0212-C7BC-467E-A881-9CE8D5E7CB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430D-0F74-4704-91B1-962E08E4644E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0212-C7BC-467E-A881-9CE8D5E7C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430D-0F74-4704-91B1-962E08E4644E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0212-C7BC-467E-A881-9CE8D5E7C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430D-0F74-4704-91B1-962E08E4644E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0212-C7BC-467E-A881-9CE8D5E7C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430D-0F74-4704-91B1-962E08E4644E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0212-C7BC-467E-A881-9CE8D5E7C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430D-0F74-4704-91B1-962E08E4644E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0212-C7BC-467E-A881-9CE8D5E7C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430D-0F74-4704-91B1-962E08E4644E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0212-C7BC-467E-A881-9CE8D5E7C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430D-0F74-4704-91B1-962E08E4644E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0212-C7BC-467E-A881-9CE8D5E7C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430D-0F74-4704-91B1-962E08E4644E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0212-C7BC-467E-A881-9CE8D5E7C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430D-0F74-4704-91B1-962E08E4644E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0212-C7BC-467E-A881-9CE8D5E7CB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448430D-0F74-4704-91B1-962E08E4644E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B5C0212-C7BC-467E-A881-9CE8D5E7C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448430D-0F74-4704-91B1-962E08E4644E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B5C0212-C7BC-467E-A881-9CE8D5E7C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86200" y="1676400"/>
            <a:ext cx="4852115" cy="6247864"/>
          </a:xfrm>
          <a:prstGeom prst="rect">
            <a:avLst/>
          </a:prstGeom>
          <a:solidFill>
            <a:srgbClr val="7030A0"/>
          </a:solidFill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</a:t>
            </a:r>
            <a:endParaRPr lang="en-US" sz="40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2338" y="228600"/>
            <a:ext cx="3145413" cy="624786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ctr"/>
            <a:r>
              <a:rPr lang="en-US" sz="40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</a:t>
            </a:r>
            <a:endParaRPr lang="en-US" sz="40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198 -0.24444 C 0.11996 -0.2338 0.12899 -0.22315 0.13298 -0.20972 C 0.13698 -0.19514 0.13906 -0.17778 0.14097 -0.16042 C 0.14305 -0.14306 0.14097 -0.12847 0.13906 -0.1125 C 0.13698 -0.09769 0.13403 -0.08171 0.12691 -0.06852 C 0.121 -0.05509 0.11094 -0.04444 0.1 -0.03634 C 0.08993 -0.02847 0.07795 -0.02315 0.06597 -0.02037 C 0.05399 -0.01782 0.04201 -0.01782 0.0309 -0.02037 C 0.01892 -0.02315 0.00798 -0.02986 -0.00104 -0.04051 C -0.01007 -0.04977 -0.01806 -0.06181 -0.02205 -0.07639 C -0.02709 -0.08981 -0.029 -0.10833 -0.029 -0.12315 C -0.03004 -0.13773 -0.029 -0.15509 -0.02396 -0.16968 C -0.0191 -0.1831 -0.01007 -0.19375 0.00191 -0.19907 C 0.01406 -0.20301 0.02604 -0.19769 0.03403 -0.18843 C 0.04097 -0.17917 0.046 -0.16435 0.04705 -0.14722 C 0.04705 -0.12986 0.046 -0.11389 0.04097 -0.10046 C 0.03594 -0.08704 0.03698 -0.08449 0.01701 -0.06713 C -0.00104 -0.04838 -0.0191 -0.0537 -0.03004 -0.05255 C -0.04097 -0.05255 -0.05 -0.05787 -0.06094 -0.06319 C -0.07309 -0.06968 -0.08299 -0.08171 -0.09011 -0.09236 C -0.09705 -0.10301 -0.1 -0.11644 -0.104 -0.13773 C -0.10695 -0.15903 -0.10695 -0.16968 -0.10695 -0.18588 C -0.10695 -0.20185 -0.10695 -0.21782 -0.10695 -0.2338 " pathEditMode="relative" rAng="0" ptsTypes="fffffffffffffffffffffff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  <p:bldP spid="4" grpId="1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2235" y="0"/>
            <a:ext cx="4571071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  <a:endParaRPr lang="en-US" sz="40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40835" y="1316725"/>
            <a:ext cx="4068187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n-US" sz="40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  <a:endParaRPr lang="en-US" sz="40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2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7145" y="-565120"/>
            <a:ext cx="160020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</a:t>
            </a:r>
            <a:endParaRPr lang="en-US" sz="3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5800" y="685800"/>
            <a:ext cx="1219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 smtClean="0">
                <a:solidFill>
                  <a:srgbClr val="00B0F0"/>
                </a:solidFill>
                <a:latin typeface="Arial Rounded MT Bold" pitchFamily="34" charset="0"/>
                <a:cs typeface="Arabic Transparent" pitchFamily="2" charset="-78"/>
              </a:rPr>
              <a:t>h</a:t>
            </a:r>
            <a:endParaRPr lang="en-US" sz="20000" dirty="0">
              <a:solidFill>
                <a:srgbClr val="00B0F0"/>
              </a:solidFill>
              <a:latin typeface="Arial Rounded MT Bold" pitchFamily="34" charset="0"/>
              <a:cs typeface="Arabic Transparent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28560" y="4273910"/>
            <a:ext cx="990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rgbClr val="FF0000"/>
                </a:solidFill>
                <a:latin typeface="Bodoni MT Black" pitchFamily="18" charset="0"/>
              </a:rPr>
              <a:t>h</a:t>
            </a:r>
            <a:endParaRPr lang="en-US" sz="15000" dirty="0">
              <a:solidFill>
                <a:srgbClr val="FF0000"/>
              </a:solidFill>
              <a:latin typeface="Bodoni MT 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4343400"/>
            <a:ext cx="99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 smtClean="0">
                <a:latin typeface="Amienne" pitchFamily="82" charset="0"/>
              </a:rPr>
              <a:t>h</a:t>
            </a:r>
            <a:endParaRPr lang="en-US" sz="20000" dirty="0">
              <a:latin typeface="Amienne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34200" y="838200"/>
            <a:ext cx="76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0" dirty="0" smtClean="0"/>
              <a:t>h</a:t>
            </a:r>
            <a:endParaRPr lang="en-US" sz="18000" dirty="0"/>
          </a:p>
        </p:txBody>
      </p:sp>
    </p:spTree>
  </p:cSld>
  <p:clrMapOvr>
    <a:masterClrMapping/>
  </p:clrMapOvr>
  <p:transition advClick="0" advTm="200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6" grpId="1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066801"/>
            <a:ext cx="358140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gerian" pitchFamily="82" charset="0"/>
              </a:rPr>
              <a:t>E</a:t>
            </a:r>
          </a:p>
        </p:txBody>
      </p:sp>
      <p:sp>
        <p:nvSpPr>
          <p:cNvPr id="4" name="Rectangle 3"/>
          <p:cNvSpPr/>
          <p:nvPr/>
        </p:nvSpPr>
        <p:spPr>
          <a:xfrm>
            <a:off x="5943600" y="762000"/>
            <a:ext cx="297180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</a:t>
            </a:r>
            <a:endParaRPr lang="en-US" sz="2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-457200"/>
            <a:ext cx="1600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0" dirty="0" smtClean="0"/>
              <a:t>e</a:t>
            </a:r>
            <a:endParaRPr lang="en-US" sz="18000" dirty="0"/>
          </a:p>
        </p:txBody>
      </p:sp>
      <p:sp>
        <p:nvSpPr>
          <p:cNvPr id="6" name="Rectangle 5"/>
          <p:cNvSpPr/>
          <p:nvPr/>
        </p:nvSpPr>
        <p:spPr>
          <a:xfrm>
            <a:off x="4495800" y="4724400"/>
            <a:ext cx="1600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0" dirty="0" smtClean="0"/>
              <a:t>E</a:t>
            </a:r>
            <a:endParaRPr lang="en-US" sz="14000" dirty="0"/>
          </a:p>
        </p:txBody>
      </p:sp>
    </p:spTree>
  </p:cSld>
  <p:clrMapOvr>
    <a:masterClrMapping/>
  </p:clrMapOvr>
  <p:transition advClick="0" advTm="2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457200"/>
            <a:ext cx="4191000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Z</a:t>
            </a:r>
            <a:endParaRPr lang="en-US" sz="40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52400"/>
            <a:ext cx="1219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z</a:t>
            </a:r>
            <a:endParaRPr lang="en-US" sz="15000" dirty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Rectangle 4"/>
          <p:cNvSpPr/>
          <p:nvPr/>
        </p:nvSpPr>
        <p:spPr>
          <a:xfrm flipH="1">
            <a:off x="7162800" y="381000"/>
            <a:ext cx="13595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0" dirty="0" smtClean="0">
                <a:solidFill>
                  <a:srgbClr val="FFC000"/>
                </a:solidFill>
              </a:rPr>
              <a:t>z</a:t>
            </a:r>
            <a:endParaRPr lang="en-US" sz="10000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62800" y="2971800"/>
            <a:ext cx="1324402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0" dirty="0" smtClean="0"/>
              <a:t>z</a:t>
            </a:r>
            <a:endParaRPr lang="en-US" sz="20000" dirty="0"/>
          </a:p>
        </p:txBody>
      </p:sp>
      <p:sp>
        <p:nvSpPr>
          <p:cNvPr id="7" name="Rectangle 6"/>
          <p:cNvSpPr/>
          <p:nvPr/>
        </p:nvSpPr>
        <p:spPr>
          <a:xfrm>
            <a:off x="1295400" y="4343400"/>
            <a:ext cx="6096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0" dirty="0" smtClean="0">
                <a:solidFill>
                  <a:srgbClr val="7030A0"/>
                </a:solidFill>
              </a:rPr>
              <a:t>z</a:t>
            </a:r>
            <a:endParaRPr lang="en-US" sz="13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advClick="0" advTm="2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8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295400"/>
            <a:ext cx="4038600" cy="4708981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0000" b="1" cap="all" spc="0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mienne" pitchFamily="82" charset="0"/>
              </a:rPr>
              <a:t>b</a:t>
            </a:r>
            <a:endParaRPr lang="en-US" sz="30000" b="1" cap="all" spc="0" dirty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mienne" pitchFamily="8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00800" y="2438400"/>
            <a:ext cx="1524000" cy="3939540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7030A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Amienne" pitchFamily="82" charset="0"/>
                <a:cs typeface="Aharoni" pitchFamily="2" charset="-79"/>
              </a:rPr>
              <a:t>b</a:t>
            </a:r>
            <a:endParaRPr lang="en-US" sz="250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rgbClr val="7030A0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  <a:latin typeface="Amienne" pitchFamily="82" charset="0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228600"/>
            <a:ext cx="342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/>
              <a:t>B </a:t>
            </a:r>
            <a:r>
              <a:rPr lang="en-US" sz="15000" dirty="0" err="1" smtClean="0"/>
              <a:t>b</a:t>
            </a:r>
            <a:endParaRPr lang="en-US" sz="15000" dirty="0"/>
          </a:p>
        </p:txBody>
      </p:sp>
    </p:spTree>
  </p:cSld>
  <p:clrMapOvr>
    <a:masterClrMapping/>
  </p:clrMapOvr>
  <p:transition advClick="0" advTm="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045" y="-565120"/>
            <a:ext cx="4114799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0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gency FB" pitchFamily="34" charset="0"/>
              </a:rPr>
              <a:t>F</a:t>
            </a:r>
            <a:endParaRPr lang="en-US" sz="30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30586" y="2967335"/>
            <a:ext cx="4584813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f</a:t>
            </a:r>
            <a:endParaRPr lang="en-US" sz="25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92985" y="471815"/>
            <a:ext cx="2279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latin typeface="Berlin Sans FB" pitchFamily="34" charset="0"/>
              </a:rPr>
              <a:t>F  </a:t>
            </a:r>
            <a:r>
              <a:rPr lang="en-US" sz="12000" dirty="0" err="1" smtClean="0">
                <a:latin typeface="Berlin Sans FB" pitchFamily="34" charset="0"/>
              </a:rPr>
              <a:t>f</a:t>
            </a:r>
            <a:endParaRPr lang="en-US" sz="12000" dirty="0">
              <a:latin typeface="Berlin Sans FB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550" y="4120290"/>
            <a:ext cx="460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0" b="1" dirty="0" smtClean="0">
                <a:latin typeface="Bradley Hand ITC" pitchFamily="66" charset="0"/>
              </a:rPr>
              <a:t>F  </a:t>
            </a:r>
            <a:r>
              <a:rPr lang="en-US" sz="14000" b="1" dirty="0" err="1" smtClean="0">
                <a:latin typeface="Bradley Hand ITC" pitchFamily="66" charset="0"/>
              </a:rPr>
              <a:t>f</a:t>
            </a:r>
            <a:endParaRPr lang="en-US" sz="14000" b="1" dirty="0">
              <a:latin typeface="Bradley Hand ITC" pitchFamily="66" charset="0"/>
            </a:endParaRPr>
          </a:p>
        </p:txBody>
      </p:sp>
    </p:spTree>
  </p:cSld>
  <p:clrMapOvr>
    <a:masterClrMapping/>
  </p:clrMapOvr>
  <p:transition advClick="0" advTm="2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4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5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0" y="1066801"/>
            <a:ext cx="198120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0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endParaRPr lang="en-US" sz="30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1" y="685800"/>
            <a:ext cx="205740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n-US" sz="9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F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29400" y="3962400"/>
            <a:ext cx="84189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5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n-US" sz="15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3124200"/>
            <a:ext cx="1061509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n-US" sz="20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38800" y="1143000"/>
            <a:ext cx="180800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n-US" sz="10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7030A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2000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066801"/>
            <a:ext cx="358140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gerian" pitchFamily="82" charset="0"/>
              </a:rPr>
              <a:t>N</a:t>
            </a:r>
            <a:endParaRPr lang="en-US" sz="30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3600" y="762000"/>
            <a:ext cx="297180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</a:t>
            </a:r>
            <a:endParaRPr lang="en-US" sz="2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-457200"/>
            <a:ext cx="1600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0" dirty="0" smtClean="0">
                <a:solidFill>
                  <a:srgbClr val="002060"/>
                </a:solidFill>
              </a:rPr>
              <a:t>n</a:t>
            </a:r>
            <a:endParaRPr lang="en-US" sz="18000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14800" y="3429000"/>
            <a:ext cx="2286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0" dirty="0" smtClean="0"/>
              <a:t>N</a:t>
            </a:r>
            <a:endParaRPr lang="en-US" sz="24000" dirty="0"/>
          </a:p>
        </p:txBody>
      </p:sp>
    </p:spTree>
  </p:cSld>
  <p:clrMapOvr>
    <a:masterClrMapping/>
  </p:clrMapOvr>
  <p:transition advClick="0" advTm="2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5800" y="685800"/>
            <a:ext cx="1219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 smtClean="0">
                <a:latin typeface="Arial Rounded MT Bold" pitchFamily="34" charset="0"/>
                <a:cs typeface="Arabic Transparent" pitchFamily="2" charset="-78"/>
              </a:rPr>
              <a:t>o</a:t>
            </a:r>
            <a:endParaRPr lang="en-US" sz="10000" dirty="0">
              <a:latin typeface="Arial Rounded MT Bold" pitchFamily="34" charset="0"/>
              <a:cs typeface="Arabic Transparent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600" y="4267200"/>
            <a:ext cx="99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 smtClean="0">
                <a:latin typeface="Bodoni MT Black" pitchFamily="18" charset="0"/>
              </a:rPr>
              <a:t>o</a:t>
            </a:r>
            <a:endParaRPr lang="en-US" sz="10000" dirty="0">
              <a:latin typeface="Bodoni MT 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4343400"/>
            <a:ext cx="99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 smtClean="0">
                <a:latin typeface="Amienne" pitchFamily="82" charset="0"/>
              </a:rPr>
              <a:t>o</a:t>
            </a:r>
            <a:endParaRPr lang="en-US" sz="10000" dirty="0">
              <a:latin typeface="Amienne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34200" y="838200"/>
            <a:ext cx="76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0" dirty="0" smtClean="0"/>
              <a:t>o</a:t>
            </a:r>
            <a:endParaRPr lang="en-US" sz="18000" dirty="0"/>
          </a:p>
        </p:txBody>
      </p:sp>
      <p:sp>
        <p:nvSpPr>
          <p:cNvPr id="9" name="TextBox 8"/>
          <p:cNvSpPr txBox="1"/>
          <p:nvPr/>
        </p:nvSpPr>
        <p:spPr>
          <a:xfrm>
            <a:off x="5562600" y="3505200"/>
            <a:ext cx="6096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 smtClean="0"/>
              <a:t>o</a:t>
            </a:r>
            <a:endParaRPr lang="en-US" sz="5500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685800"/>
            <a:ext cx="2819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dirty="0" smtClean="0">
                <a:latin typeface="Curlz MT" pitchFamily="82" charset="0"/>
              </a:rPr>
              <a:t>O</a:t>
            </a:r>
            <a:endParaRPr lang="en-US" sz="30000" dirty="0">
              <a:latin typeface="Curlz MT" pitchFamily="82" charset="0"/>
            </a:endParaRPr>
          </a:p>
        </p:txBody>
      </p:sp>
    </p:spTree>
  </p:cSld>
  <p:clrMapOvr>
    <a:masterClrMapping/>
  </p:clrMapOvr>
  <p:transition advClick="0" advTm="200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6" grpId="1"/>
      <p:bldP spid="7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153203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erlin Sans FB Demi" pitchFamily="34" charset="0"/>
              </a:rPr>
              <a:t>c</a:t>
            </a:r>
            <a:endParaRPr lang="en-US" sz="3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erlin Sans FB Dem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24885" y="2545685"/>
            <a:ext cx="3124200" cy="3939540"/>
          </a:xfrm>
          <a:prstGeom prst="rect">
            <a:avLst/>
          </a:prstGeom>
          <a:solidFill>
            <a:srgbClr val="C00000"/>
          </a:solidFill>
          <a:ln>
            <a:solidFill>
              <a:srgbClr val="00B0F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5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Berlin Sans FB Demi" pitchFamily="34" charset="0"/>
              </a:rPr>
              <a:t>c</a:t>
            </a:r>
            <a:endParaRPr lang="en-US" sz="25000" b="1" cap="none" spc="0" dirty="0">
              <a:ln w="50800"/>
              <a:solidFill>
                <a:srgbClr val="7030A0"/>
              </a:solidFill>
              <a:effectLst/>
              <a:latin typeface="Berlin Sans FB Dem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3470" y="4619555"/>
            <a:ext cx="14209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0" dirty="0" smtClean="0">
                <a:latin typeface="Bradley Hand ITC" pitchFamily="66" charset="0"/>
              </a:rPr>
              <a:t>c</a:t>
            </a:r>
            <a:endParaRPr lang="en-US" sz="9000" dirty="0">
              <a:latin typeface="Bradley Hand ITC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79975" y="2084825"/>
            <a:ext cx="465192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0" dirty="0" smtClean="0">
                <a:latin typeface="Bodoni MT" pitchFamily="18" charset="0"/>
              </a:rPr>
              <a:t>c</a:t>
            </a:r>
            <a:endParaRPr lang="en-US" sz="5000" dirty="0">
              <a:latin typeface="Bodoni MT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99490" y="395005"/>
            <a:ext cx="747320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0" dirty="0" smtClean="0"/>
              <a:t>c</a:t>
            </a:r>
            <a:endParaRPr lang="en-US" sz="10000" dirty="0"/>
          </a:p>
        </p:txBody>
      </p:sp>
      <p:sp>
        <p:nvSpPr>
          <p:cNvPr id="7" name="Rectangle 6"/>
          <p:cNvSpPr/>
          <p:nvPr/>
        </p:nvSpPr>
        <p:spPr>
          <a:xfrm>
            <a:off x="270640" y="4965200"/>
            <a:ext cx="747320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0" dirty="0" smtClean="0"/>
              <a:t>c</a:t>
            </a:r>
            <a:endParaRPr lang="en-US" sz="10000" dirty="0"/>
          </a:p>
        </p:txBody>
      </p:sp>
      <p:sp>
        <p:nvSpPr>
          <p:cNvPr id="8" name="Rectangle 7"/>
          <p:cNvSpPr/>
          <p:nvPr/>
        </p:nvSpPr>
        <p:spPr>
          <a:xfrm>
            <a:off x="3496660" y="241385"/>
            <a:ext cx="5148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nprior" pitchFamily="2" charset="0"/>
              </a:rPr>
              <a:t>c</a:t>
            </a:r>
            <a:endParaRPr lang="en-US" sz="4000" dirty="0">
              <a:latin typeface="Arnprior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9045" y="0"/>
            <a:ext cx="503664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0" dirty="0" smtClean="0">
                <a:latin typeface="Amienne" pitchFamily="82" charset="0"/>
              </a:rPr>
              <a:t>c</a:t>
            </a:r>
            <a:endParaRPr lang="en-US" sz="9000" dirty="0">
              <a:latin typeface="Amienne" pitchFamily="82" charset="0"/>
            </a:endParaRPr>
          </a:p>
        </p:txBody>
      </p:sp>
    </p:spTree>
  </p:cSld>
  <p:clrMapOvr>
    <a:masterClrMapping/>
  </p:clrMapOvr>
  <p:transition advClick="0" advTm="2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90600"/>
            <a:ext cx="36576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0" b="1" dirty="0" smtClean="0">
                <a:solidFill>
                  <a:srgbClr val="FF0000"/>
                </a:solidFill>
                <a:latin typeface="Californian FB" pitchFamily="18" charset="0"/>
              </a:rPr>
              <a:t>J  </a:t>
            </a:r>
            <a:r>
              <a:rPr lang="en-US" sz="25000" b="1" dirty="0" err="1" smtClean="0">
                <a:solidFill>
                  <a:srgbClr val="FF0000"/>
                </a:solidFill>
                <a:latin typeface="Californian FB" pitchFamily="18" charset="0"/>
              </a:rPr>
              <a:t>j</a:t>
            </a:r>
            <a:endParaRPr lang="en-US" sz="25000" b="1" dirty="0">
              <a:solidFill>
                <a:srgbClr val="FF0000"/>
              </a:solidFill>
              <a:latin typeface="Californian FB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40100" y="164575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00B0F0"/>
                </a:solidFill>
                <a:latin typeface="Arial Rounded MT Bold" pitchFamily="34" charset="0"/>
              </a:rPr>
              <a:t>J </a:t>
            </a:r>
            <a:r>
              <a:rPr lang="en-US" sz="7200" b="1" dirty="0" err="1" smtClean="0">
                <a:solidFill>
                  <a:srgbClr val="00B0F0"/>
                </a:solidFill>
                <a:latin typeface="Arial Rounded MT Bold" pitchFamily="34" charset="0"/>
              </a:rPr>
              <a:t>j</a:t>
            </a:r>
            <a:endParaRPr lang="en-US" sz="7200" b="1" dirty="0">
              <a:solidFill>
                <a:srgbClr val="00B0F0"/>
              </a:solidFill>
              <a:latin typeface="Arial Rounded MT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8200" y="4800600"/>
            <a:ext cx="182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Bradley Hand ITC" pitchFamily="66" charset="0"/>
              </a:rPr>
              <a:t>J </a:t>
            </a:r>
            <a:r>
              <a:rPr lang="en-US" sz="9600" b="1" dirty="0" err="1" smtClean="0">
                <a:latin typeface="Bradley Hand ITC" pitchFamily="66" charset="0"/>
              </a:rPr>
              <a:t>j</a:t>
            </a:r>
            <a:endParaRPr lang="en-US" sz="9600" b="1" dirty="0">
              <a:latin typeface="Bradley Hand ITC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2200" y="2590800"/>
            <a:ext cx="182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 smtClean="0">
                <a:solidFill>
                  <a:srgbClr val="FFFF00"/>
                </a:solidFill>
              </a:rPr>
              <a:t>J </a:t>
            </a:r>
            <a:r>
              <a:rPr lang="en-US" sz="10000" dirty="0" err="1" smtClean="0">
                <a:solidFill>
                  <a:srgbClr val="FFFF00"/>
                </a:solidFill>
              </a:rPr>
              <a:t>j</a:t>
            </a:r>
            <a:endParaRPr lang="en-US" sz="10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7933 L -3.33333E-6 -0.25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" dur="10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0" dur="10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10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1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5" dur="1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1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0" dur="1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1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90600"/>
            <a:ext cx="48006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0" b="1" dirty="0" smtClean="0">
                <a:solidFill>
                  <a:schemeClr val="bg1"/>
                </a:solidFill>
                <a:latin typeface="Californian FB" pitchFamily="18" charset="0"/>
              </a:rPr>
              <a:t>P </a:t>
            </a:r>
            <a:r>
              <a:rPr lang="en-US" sz="25000" b="1" dirty="0" err="1" smtClean="0">
                <a:solidFill>
                  <a:schemeClr val="bg1"/>
                </a:solidFill>
                <a:latin typeface="Californian FB" pitchFamily="18" charset="0"/>
              </a:rPr>
              <a:t>p</a:t>
            </a:r>
            <a:endParaRPr lang="en-US" sz="25000" b="1" dirty="0">
              <a:solidFill>
                <a:schemeClr val="bg1"/>
              </a:solidFill>
              <a:latin typeface="Californian FB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0" y="8382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002060"/>
                </a:solidFill>
                <a:latin typeface="Arial Rounded MT Bold" pitchFamily="34" charset="0"/>
              </a:rPr>
              <a:t>P </a:t>
            </a:r>
            <a:r>
              <a:rPr lang="en-US" sz="7200" b="1" dirty="0" err="1" smtClean="0">
                <a:solidFill>
                  <a:srgbClr val="002060"/>
                </a:solidFill>
                <a:latin typeface="Arial Rounded MT Bold" pitchFamily="34" charset="0"/>
              </a:rPr>
              <a:t>p</a:t>
            </a:r>
            <a:endParaRPr lang="en-US" sz="72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4800600"/>
            <a:ext cx="220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Bradley Hand ITC" pitchFamily="66" charset="0"/>
              </a:rPr>
              <a:t> </a:t>
            </a:r>
            <a:r>
              <a:rPr lang="en-US" sz="9600" b="1" dirty="0" smtClean="0">
                <a:solidFill>
                  <a:srgbClr val="FF0000"/>
                </a:solidFill>
                <a:latin typeface="Bradley Hand ITC" pitchFamily="66" charset="0"/>
              </a:rPr>
              <a:t>P </a:t>
            </a:r>
            <a:r>
              <a:rPr lang="en-US" sz="9600" b="1" dirty="0" err="1" smtClean="0">
                <a:solidFill>
                  <a:srgbClr val="FF0000"/>
                </a:solidFill>
                <a:latin typeface="Bradley Hand ITC" pitchFamily="66" charset="0"/>
              </a:rPr>
              <a:t>p</a:t>
            </a:r>
            <a:endParaRPr lang="en-US" sz="9600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9800" y="2667000"/>
            <a:ext cx="2209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 smtClean="0"/>
              <a:t>P </a:t>
            </a:r>
            <a:r>
              <a:rPr lang="en-US" sz="10000" dirty="0" err="1" smtClean="0"/>
              <a:t>p</a:t>
            </a:r>
            <a:endParaRPr lang="en-US" sz="10000" dirty="0"/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75 0.44352 L 0.03194 -0.234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-3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" dur="10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0" dur="10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10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1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5" dur="1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1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0" dur="1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1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33594" y="685800"/>
            <a:ext cx="118140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 smtClean="0">
                <a:solidFill>
                  <a:schemeClr val="bg1"/>
                </a:solidFill>
                <a:latin typeface="Arial Rounded MT Bold" pitchFamily="34" charset="0"/>
                <a:cs typeface="Arabic Transparent" pitchFamily="2" charset="-78"/>
              </a:rPr>
              <a:t>t</a:t>
            </a:r>
            <a:endParaRPr lang="en-US" sz="10000" dirty="0">
              <a:solidFill>
                <a:schemeClr val="bg1"/>
              </a:solidFill>
              <a:latin typeface="Arial Rounded MT Bold" pitchFamily="34" charset="0"/>
              <a:cs typeface="Arabic Transparent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600" y="4267200"/>
            <a:ext cx="99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 smtClean="0">
                <a:solidFill>
                  <a:schemeClr val="bg1"/>
                </a:solidFill>
                <a:latin typeface="Bodoni MT Black" pitchFamily="18" charset="0"/>
              </a:rPr>
              <a:t>t</a:t>
            </a:r>
            <a:endParaRPr lang="en-US" sz="10000" dirty="0">
              <a:solidFill>
                <a:schemeClr val="bg1"/>
              </a:solidFill>
              <a:latin typeface="Bodoni MT 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4343400"/>
            <a:ext cx="99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 smtClean="0">
                <a:solidFill>
                  <a:schemeClr val="bg1"/>
                </a:solidFill>
                <a:latin typeface="Amienne" pitchFamily="82" charset="0"/>
              </a:rPr>
              <a:t>t</a:t>
            </a:r>
            <a:endParaRPr lang="en-US" sz="10000" dirty="0">
              <a:solidFill>
                <a:schemeClr val="bg1"/>
              </a:solidFill>
              <a:latin typeface="Amienne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34200" y="838200"/>
            <a:ext cx="76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0" dirty="0" smtClean="0">
                <a:solidFill>
                  <a:schemeClr val="bg1"/>
                </a:solidFill>
              </a:rPr>
              <a:t>t</a:t>
            </a:r>
            <a:endParaRPr lang="en-US" sz="18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78505" y="3505810"/>
            <a:ext cx="6096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 smtClean="0">
                <a:solidFill>
                  <a:schemeClr val="bg1"/>
                </a:solidFill>
              </a:rPr>
              <a:t>t</a:t>
            </a:r>
            <a:endParaRPr lang="en-US" sz="55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685800"/>
            <a:ext cx="2819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dirty="0" smtClean="0">
                <a:solidFill>
                  <a:schemeClr val="bg1"/>
                </a:solidFill>
                <a:latin typeface="Curlz MT" pitchFamily="82" charset="0"/>
              </a:rPr>
              <a:t>T</a:t>
            </a:r>
            <a:endParaRPr lang="en-US" sz="30000" dirty="0">
              <a:solidFill>
                <a:schemeClr val="bg1"/>
              </a:solidFill>
              <a:latin typeface="Curlz MT" pitchFamily="82" charset="0"/>
            </a:endParaRPr>
          </a:p>
        </p:txBody>
      </p:sp>
    </p:spTree>
  </p:cSld>
  <p:clrMapOvr>
    <a:masterClrMapping/>
  </p:clrMapOvr>
  <p:transition advClick="0" advTm="200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6" grpId="1"/>
      <p:bldP spid="7" grpId="0"/>
      <p:bldP spid="8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828800"/>
            <a:ext cx="533400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K </a:t>
            </a:r>
            <a:r>
              <a:rPr lang="en-US" sz="20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k</a:t>
            </a:r>
            <a:r>
              <a:rPr lang="en-US" sz="20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n-US" sz="2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4457343"/>
            <a:ext cx="4038600" cy="240065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5000" b="1" dirty="0" smtClean="0">
                <a:latin typeface="Bradley Hand ITC" pitchFamily="66" charset="0"/>
              </a:rPr>
              <a:t>K </a:t>
            </a:r>
            <a:r>
              <a:rPr lang="en-US" sz="15000" b="1" dirty="0" err="1" smtClean="0">
                <a:latin typeface="Bradley Hand ITC" pitchFamily="66" charset="0"/>
              </a:rPr>
              <a:t>k</a:t>
            </a:r>
            <a:endParaRPr lang="en-US" sz="15000" b="1" dirty="0">
              <a:latin typeface="Bradley Hand ITC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381000"/>
            <a:ext cx="3124200" cy="163121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0000" dirty="0" smtClean="0">
                <a:latin typeface="Arial Black" pitchFamily="34" charset="0"/>
              </a:rPr>
              <a:t>K </a:t>
            </a:r>
            <a:r>
              <a:rPr lang="en-US" sz="10000" dirty="0" err="1" smtClean="0">
                <a:latin typeface="Arial Black" pitchFamily="34" charset="0"/>
              </a:rPr>
              <a:t>k</a:t>
            </a:r>
            <a:endParaRPr lang="en-US" sz="10000" dirty="0">
              <a:latin typeface="Arial Black" pitchFamily="34" charset="0"/>
            </a:endParaRPr>
          </a:p>
        </p:txBody>
      </p:sp>
    </p:spTree>
  </p:cSld>
  <p:clrMapOvr>
    <a:masterClrMapping/>
  </p:clrMapOvr>
  <p:transition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14400"/>
            <a:ext cx="8001000" cy="470898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U</a:t>
            </a:r>
            <a:r>
              <a:rPr lang="en-US" sz="2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5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u</a:t>
            </a:r>
            <a:endParaRPr lang="en-US" sz="2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 advTm="2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33594" y="685800"/>
            <a:ext cx="118140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 smtClean="0">
                <a:solidFill>
                  <a:schemeClr val="bg1"/>
                </a:solidFill>
                <a:latin typeface="Arial Rounded MT Bold" pitchFamily="34" charset="0"/>
                <a:cs typeface="Arabic Transparent" pitchFamily="2" charset="-78"/>
              </a:rPr>
              <a:t>y</a:t>
            </a:r>
            <a:endParaRPr lang="en-US" sz="10000" dirty="0">
              <a:solidFill>
                <a:schemeClr val="bg1"/>
              </a:solidFill>
              <a:latin typeface="Arial Rounded MT Bold" pitchFamily="34" charset="0"/>
              <a:cs typeface="Arabic Transparent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600" y="4267200"/>
            <a:ext cx="99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 smtClean="0">
                <a:solidFill>
                  <a:schemeClr val="bg1"/>
                </a:solidFill>
                <a:latin typeface="Bodoni MT Black" pitchFamily="18" charset="0"/>
              </a:rPr>
              <a:t>y</a:t>
            </a:r>
            <a:endParaRPr lang="en-US" sz="10000" dirty="0">
              <a:solidFill>
                <a:schemeClr val="bg1"/>
              </a:solidFill>
              <a:latin typeface="Bodoni MT 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4343400"/>
            <a:ext cx="99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 smtClean="0">
                <a:solidFill>
                  <a:schemeClr val="bg1"/>
                </a:solidFill>
                <a:latin typeface="Amienne" pitchFamily="82" charset="0"/>
              </a:rPr>
              <a:t>y</a:t>
            </a:r>
            <a:endParaRPr lang="en-US" sz="10000" dirty="0">
              <a:solidFill>
                <a:schemeClr val="bg1"/>
              </a:solidFill>
              <a:latin typeface="Amienne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34200" y="838200"/>
            <a:ext cx="76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0" dirty="0" smtClean="0">
                <a:solidFill>
                  <a:schemeClr val="bg1"/>
                </a:solidFill>
              </a:rPr>
              <a:t>y</a:t>
            </a:r>
            <a:endParaRPr lang="en-US" sz="18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01695" y="3083355"/>
            <a:ext cx="6096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 smtClean="0">
                <a:solidFill>
                  <a:schemeClr val="bg1"/>
                </a:solidFill>
              </a:rPr>
              <a:t>y</a:t>
            </a:r>
            <a:endParaRPr lang="en-US" sz="55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685800"/>
            <a:ext cx="2819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dirty="0" smtClean="0">
                <a:solidFill>
                  <a:schemeClr val="bg1"/>
                </a:solidFill>
                <a:latin typeface="Curlz MT" pitchFamily="82" charset="0"/>
              </a:rPr>
              <a:t>Y</a:t>
            </a:r>
            <a:endParaRPr lang="en-US" sz="30000" dirty="0">
              <a:solidFill>
                <a:schemeClr val="bg1"/>
              </a:solidFill>
              <a:latin typeface="Curlz MT" pitchFamily="82" charset="0"/>
            </a:endParaRPr>
          </a:p>
        </p:txBody>
      </p:sp>
    </p:spTree>
  </p:cSld>
  <p:clrMapOvr>
    <a:masterClrMapping/>
  </p:clrMapOvr>
  <p:transition advClick="0" advTm="200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6" grpId="1"/>
      <p:bldP spid="7" grpId="0"/>
      <p:bldP spid="8" grpId="0"/>
      <p:bldP spid="9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52400"/>
            <a:ext cx="1819729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L</a:t>
            </a:r>
            <a:endParaRPr lang="en-US" sz="20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81800" y="4114800"/>
            <a:ext cx="1410964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L</a:t>
            </a:r>
            <a:endParaRPr lang="en-US" sz="15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24600" y="990600"/>
            <a:ext cx="841897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l</a:t>
            </a:r>
            <a:endParaRPr lang="en-US" sz="15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0" y="3505200"/>
            <a:ext cx="106150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C000"/>
                </a:solidFill>
              </a:rPr>
              <a:t>l</a:t>
            </a:r>
            <a:endParaRPr lang="en-US" sz="20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5334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Bradley Hand ITC" pitchFamily="66" charset="0"/>
                <a:cs typeface="Aharoni" pitchFamily="2" charset="-79"/>
              </a:rPr>
              <a:t>L </a:t>
            </a:r>
            <a:r>
              <a:rPr lang="en-US" sz="4800" b="1" dirty="0" err="1" smtClean="0">
                <a:latin typeface="Bradley Hand ITC" pitchFamily="66" charset="0"/>
                <a:cs typeface="Aharoni" pitchFamily="2" charset="-79"/>
              </a:rPr>
              <a:t>l</a:t>
            </a:r>
            <a:endParaRPr lang="en-US" sz="4800" b="1" dirty="0">
              <a:latin typeface="Bradley Hand ITC" pitchFamily="66" charset="0"/>
              <a:cs typeface="Aharoni" pitchFamily="2" charset="-79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62400" y="2743200"/>
            <a:ext cx="152958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1" dirty="0" smtClean="0">
                <a:latin typeface="Berylium" pitchFamily="2" charset="0"/>
                <a:cs typeface="Aharoni" pitchFamily="2" charset="-79"/>
              </a:rPr>
              <a:t>L </a:t>
            </a:r>
            <a:r>
              <a:rPr lang="en-US" sz="9600" b="1" dirty="0" err="1" smtClean="0">
                <a:latin typeface="Berylium" pitchFamily="2" charset="0"/>
                <a:cs typeface="Aharoni" pitchFamily="2" charset="-79"/>
              </a:rPr>
              <a:t>l</a:t>
            </a:r>
            <a:endParaRPr lang="en-US" sz="9600" b="1" dirty="0">
              <a:latin typeface="Berylium" pitchFamily="2" charset="0"/>
              <a:cs typeface="Aharoni" pitchFamily="2" charset="-79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6400" y="4953000"/>
            <a:ext cx="87876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latin typeface="Curlz MT" pitchFamily="82" charset="0"/>
                <a:cs typeface="Aharoni" pitchFamily="2" charset="-79"/>
              </a:rPr>
              <a:t>L </a:t>
            </a:r>
            <a:r>
              <a:rPr lang="en-US" sz="5400" b="1" dirty="0" err="1" smtClean="0">
                <a:latin typeface="Curlz MT" pitchFamily="82" charset="0"/>
                <a:cs typeface="Aharoni" pitchFamily="2" charset="-79"/>
              </a:rPr>
              <a:t>l</a:t>
            </a:r>
            <a:endParaRPr lang="en-US" sz="5400" b="1" dirty="0">
              <a:latin typeface="Curlz MT" pitchFamily="82" charset="0"/>
              <a:cs typeface="Aharoni" pitchFamily="2" charset="-79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5105400"/>
            <a:ext cx="130035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smtClean="0">
                <a:cs typeface="Aharoni" pitchFamily="2" charset="-79"/>
              </a:rPr>
              <a:t>L </a:t>
            </a:r>
            <a:r>
              <a:rPr lang="en-US" sz="6600" b="1" dirty="0" err="1" smtClean="0">
                <a:cs typeface="Aharoni" pitchFamily="2" charset="-79"/>
              </a:rPr>
              <a:t>l</a:t>
            </a:r>
            <a:endParaRPr lang="en-US" sz="6600" b="1" dirty="0">
              <a:cs typeface="Aharoni" pitchFamily="2" charset="-79"/>
            </a:endParaRPr>
          </a:p>
        </p:txBody>
      </p:sp>
    </p:spTree>
  </p:cSld>
  <p:clrMapOvr>
    <a:masterClrMapping/>
  </p:clrMapOvr>
  <p:transition advClick="0" advTm="2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187 -0.25116 L 0.11979 0.115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18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6 0.14723 L 0.154 -0.1861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5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457200"/>
            <a:ext cx="4191000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</a:t>
            </a:r>
            <a:endParaRPr lang="en-US" sz="40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609600"/>
            <a:ext cx="1219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g</a:t>
            </a:r>
            <a:endParaRPr lang="en-US" sz="15000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Rectangle 4"/>
          <p:cNvSpPr/>
          <p:nvPr/>
        </p:nvSpPr>
        <p:spPr>
          <a:xfrm flipH="1">
            <a:off x="7162800" y="381000"/>
            <a:ext cx="13595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0" dirty="0" smtClean="0">
                <a:solidFill>
                  <a:srgbClr val="00B0F0"/>
                </a:solidFill>
              </a:rPr>
              <a:t>g</a:t>
            </a:r>
            <a:endParaRPr lang="en-US" sz="10000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62800" y="2971800"/>
            <a:ext cx="1545616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0" dirty="0" smtClean="0"/>
              <a:t>g</a:t>
            </a:r>
            <a:endParaRPr lang="en-US" sz="20000" dirty="0"/>
          </a:p>
        </p:txBody>
      </p:sp>
      <p:sp>
        <p:nvSpPr>
          <p:cNvPr id="7" name="Rectangle 6"/>
          <p:cNvSpPr/>
          <p:nvPr/>
        </p:nvSpPr>
        <p:spPr>
          <a:xfrm>
            <a:off x="1295400" y="4343400"/>
            <a:ext cx="6096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0" dirty="0" smtClean="0">
                <a:solidFill>
                  <a:srgbClr val="7030A0"/>
                </a:solidFill>
              </a:rPr>
              <a:t>g</a:t>
            </a:r>
            <a:endParaRPr lang="en-US" sz="13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advClick="0" advTm="2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86200" y="1676400"/>
            <a:ext cx="4852115" cy="62478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en-US" sz="40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228600"/>
            <a:ext cx="3292889" cy="624786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ctr"/>
            <a:r>
              <a:rPr lang="en-US" sz="40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</a:p>
        </p:txBody>
      </p:sp>
      <p:pic>
        <p:nvPicPr>
          <p:cNvPr id="6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9564650" y="74065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14400"/>
            <a:ext cx="8001000" cy="470898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M</a:t>
            </a:r>
            <a:r>
              <a:rPr lang="en-US" sz="2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5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m</a:t>
            </a:r>
            <a:endParaRPr lang="en-US" sz="2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 advTm="2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" y="1066801"/>
            <a:ext cx="3729531" cy="4708981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gerian" pitchFamily="82" charset="0"/>
              </a:rPr>
              <a:t>W</a:t>
            </a:r>
            <a:endParaRPr lang="en-US" sz="300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2200" y="-603525"/>
            <a:ext cx="297180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</a:t>
            </a:r>
            <a:endParaRPr lang="en-US" sz="2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49545" y="-718740"/>
            <a:ext cx="1600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0" dirty="0" smtClean="0">
                <a:solidFill>
                  <a:srgbClr val="FFFF00"/>
                </a:solidFill>
              </a:rPr>
              <a:t>w</a:t>
            </a:r>
            <a:endParaRPr lang="en-US" sz="18000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14799" y="3429000"/>
            <a:ext cx="3030336" cy="37856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0" dirty="0" smtClean="0">
                <a:solidFill>
                  <a:srgbClr val="FF0000"/>
                </a:solidFill>
              </a:rPr>
              <a:t>W</a:t>
            </a:r>
            <a:endParaRPr lang="en-US" sz="2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2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52400"/>
            <a:ext cx="1819730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</a:rPr>
              <a:t>V</a:t>
            </a:r>
            <a:endParaRPr lang="en-US" sz="20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81800" y="4114800"/>
            <a:ext cx="1410964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V</a:t>
            </a:r>
            <a:endParaRPr lang="en-US" sz="15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81131" y="990600"/>
            <a:ext cx="1128835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5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v</a:t>
            </a:r>
            <a:endParaRPr lang="en-US" sz="15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0" y="3505200"/>
            <a:ext cx="106150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C000"/>
                </a:solidFill>
              </a:rPr>
              <a:t>v</a:t>
            </a:r>
            <a:endParaRPr lang="en-US" sz="20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5334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Bradley Hand ITC" pitchFamily="66" charset="0"/>
                <a:cs typeface="Aharoni" pitchFamily="2" charset="-79"/>
              </a:rPr>
              <a:t>V </a:t>
            </a:r>
            <a:r>
              <a:rPr lang="en-US" sz="4800" b="1" dirty="0" err="1" smtClean="0">
                <a:latin typeface="Bradley Hand ITC" pitchFamily="66" charset="0"/>
                <a:cs typeface="Aharoni" pitchFamily="2" charset="-79"/>
              </a:rPr>
              <a:t>v</a:t>
            </a:r>
            <a:endParaRPr lang="en-US" sz="4800" b="1" dirty="0">
              <a:latin typeface="Bradley Hand ITC" pitchFamily="66" charset="0"/>
              <a:cs typeface="Aharoni" pitchFamily="2" charset="-79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62400" y="2743200"/>
            <a:ext cx="189507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1" dirty="0" smtClean="0">
                <a:latin typeface="Berylium" pitchFamily="2" charset="0"/>
                <a:cs typeface="Aharoni" pitchFamily="2" charset="-79"/>
              </a:rPr>
              <a:t>V </a:t>
            </a:r>
            <a:r>
              <a:rPr lang="en-US" sz="9600" b="1" dirty="0" err="1" smtClean="0">
                <a:latin typeface="Berylium" pitchFamily="2" charset="0"/>
                <a:cs typeface="Aharoni" pitchFamily="2" charset="-79"/>
              </a:rPr>
              <a:t>v</a:t>
            </a:r>
            <a:endParaRPr lang="en-US" sz="9600" b="1" dirty="0">
              <a:latin typeface="Berylium" pitchFamily="2" charset="0"/>
              <a:cs typeface="Aharoni" pitchFamily="2" charset="-79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6400" y="4953000"/>
            <a:ext cx="11336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latin typeface="Curlz MT" pitchFamily="82" charset="0"/>
                <a:cs typeface="Aharoni" pitchFamily="2" charset="-79"/>
              </a:rPr>
              <a:t>V </a:t>
            </a:r>
            <a:r>
              <a:rPr lang="en-US" sz="5400" b="1" dirty="0" err="1" smtClean="0">
                <a:latin typeface="Curlz MT" pitchFamily="82" charset="0"/>
                <a:cs typeface="Aharoni" pitchFamily="2" charset="-79"/>
              </a:rPr>
              <a:t>v</a:t>
            </a:r>
            <a:endParaRPr lang="en-US" sz="5400" b="1" dirty="0">
              <a:latin typeface="Curlz MT" pitchFamily="82" charset="0"/>
              <a:cs typeface="Aharoni" pitchFamily="2" charset="-79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5105400"/>
            <a:ext cx="131478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smtClean="0">
                <a:cs typeface="Aharoni" pitchFamily="2" charset="-79"/>
              </a:rPr>
              <a:t>V </a:t>
            </a:r>
            <a:r>
              <a:rPr lang="en-US" sz="6600" b="1" dirty="0" err="1" smtClean="0">
                <a:cs typeface="Aharoni" pitchFamily="2" charset="-79"/>
              </a:rPr>
              <a:t>v</a:t>
            </a:r>
            <a:endParaRPr lang="en-US" sz="6600" b="1" dirty="0">
              <a:cs typeface="Aharoni" pitchFamily="2" charset="-79"/>
            </a:endParaRPr>
          </a:p>
        </p:txBody>
      </p:sp>
    </p:spTree>
  </p:cSld>
  <p:clrMapOvr>
    <a:masterClrMapping/>
  </p:clrMapOvr>
  <p:transition advClick="0" advTm="2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187 -0.25116 L 0.11979 0.115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18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6 0.14723 L 0.154 -0.1861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5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14400"/>
            <a:ext cx="8001000" cy="470898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Q</a:t>
            </a:r>
            <a:r>
              <a:rPr lang="en-US" sz="2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5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q</a:t>
            </a:r>
            <a:endParaRPr lang="en-US" sz="2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 advTm="2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0156" y="817460"/>
            <a:ext cx="3302830" cy="4708981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0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r>
              <a:rPr lang="en-US" sz="30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en-US" sz="30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13970" y="1431940"/>
            <a:ext cx="88331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 smtClean="0">
                <a:latin typeface="Arial Rounded MT Bold" pitchFamily="34" charset="0"/>
              </a:rPr>
              <a:t>X</a:t>
            </a:r>
            <a:endParaRPr lang="en-US" sz="10000" dirty="0">
              <a:latin typeface="Arial Rounded MT Bold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6715" y="279790"/>
            <a:ext cx="71846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latin typeface="Amienne" pitchFamily="82" charset="0"/>
              </a:rPr>
              <a:t>X</a:t>
            </a:r>
            <a:endParaRPr lang="en-US" sz="9600" dirty="0">
              <a:latin typeface="Amienne" pitchFamily="8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53110" y="4734770"/>
            <a:ext cx="113845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latin typeface="Broadway" pitchFamily="82" charset="0"/>
              </a:rPr>
              <a:t>X</a:t>
            </a:r>
            <a:endParaRPr lang="en-US" sz="9600" dirty="0">
              <a:latin typeface="Broadway" pitchFamily="8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8310" y="4619555"/>
            <a:ext cx="96212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latin typeface="Bradley Hand ITC" pitchFamily="66" charset="0"/>
              </a:rPr>
              <a:t>X</a:t>
            </a:r>
            <a:endParaRPr lang="en-US" sz="9600" dirty="0">
              <a:latin typeface="Bradley Hand ITC" pitchFamily="66" charset="0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828800"/>
            <a:ext cx="533400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R </a:t>
            </a:r>
            <a:r>
              <a:rPr lang="en-US" sz="20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r</a:t>
            </a:r>
            <a:r>
              <a:rPr lang="en-US" sz="20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en-US" sz="2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4457343"/>
            <a:ext cx="4038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smtClean="0">
                <a:latin typeface="Bradley Hand ITC" pitchFamily="66" charset="0"/>
              </a:rPr>
              <a:t>R </a:t>
            </a:r>
            <a:r>
              <a:rPr lang="en-US" sz="15000" b="1" dirty="0" err="1" smtClean="0">
                <a:latin typeface="Bradley Hand ITC" pitchFamily="66" charset="0"/>
              </a:rPr>
              <a:t>r</a:t>
            </a:r>
            <a:endParaRPr lang="en-US" sz="15000" b="1" dirty="0">
              <a:latin typeface="Bradley Hand ITC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381000"/>
            <a:ext cx="3124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 smtClean="0">
                <a:latin typeface="Berylium" pitchFamily="2" charset="0"/>
              </a:rPr>
              <a:t>R r</a:t>
            </a:r>
            <a:endParaRPr lang="en-US" sz="10000" dirty="0">
              <a:latin typeface="Berylium" pitchFamily="2" charset="0"/>
            </a:endParaRPr>
          </a:p>
        </p:txBody>
      </p:sp>
    </p:spTree>
  </p:cSld>
  <p:clrMapOvr>
    <a:masterClrMapping/>
  </p:clrMapOvr>
  <p:transition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317</TotalTime>
  <Words>138</Words>
  <Application>Microsoft Office PowerPoint</Application>
  <PresentationFormat>On-screen Show (4:3)</PresentationFormat>
  <Paragraphs>109</Paragraphs>
  <Slides>26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Module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DMPS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L-Net</dc:creator>
  <cp:lastModifiedBy>L-Net</cp:lastModifiedBy>
  <cp:revision>45</cp:revision>
  <dcterms:created xsi:type="dcterms:W3CDTF">2011-08-26T23:38:31Z</dcterms:created>
  <dcterms:modified xsi:type="dcterms:W3CDTF">2011-10-20T03:00:13Z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-2097610158</vt:i4>
  </property>
  <property fmtid="{D5CDD505-2E9C-101B-9397-08002B2CF9AE}" pid="3" name="_NewReviewCycle">
    <vt:lpwstr/>
  </property>
  <property fmtid="{D5CDD505-2E9C-101B-9397-08002B2CF9AE}" pid="4" name="_EmailSubject">
    <vt:lpwstr>alphabaet and  journey's high frequency words power point</vt:lpwstr>
  </property>
  <property fmtid="{D5CDD505-2E9C-101B-9397-08002B2CF9AE}" pid="5" name="_AuthorEmail">
    <vt:lpwstr>donna.lauritsen@dmschools.org</vt:lpwstr>
  </property>
  <property fmtid="{D5CDD505-2E9C-101B-9397-08002B2CF9AE}" pid="6" name="_AuthorEmailDisplayName">
    <vt:lpwstr>Lauritsen, Donna</vt:lpwstr>
  </property>
  <property fmtid="{D5CDD505-2E9C-101B-9397-08002B2CF9AE}" pid="7" name="_PreviousAdHocReviewCycleID">
    <vt:i4>1853050295</vt:i4>
  </property>
</Properties>
</file>