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7FBCB9-8E7C-4FFA-89AE-826A34EFE1F3}" type="datetimeFigureOut">
              <a:rPr lang="en-US" smtClean="0"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DD6028-E716-4025-AC17-6DDD75886E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                                     															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</a:t>
            </a:r>
            <a:r>
              <a:rPr lang="en-US" dirty="0" smtClean="0"/>
              <a:t>			                         	Writing Assessment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             </a:t>
            </a:r>
            <a:r>
              <a:rPr lang="en-US" sz="1600" b="1" dirty="0" smtClean="0">
                <a:latin typeface="Comic Sans MS" pitchFamily="66" charset="0"/>
              </a:rPr>
              <a:t>Pretest September 2013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 			Posttest May 2014</a:t>
            </a: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371600"/>
            <a:ext cx="3848693" cy="49911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39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Grade </a:t>
            </a:r>
            <a:r>
              <a:rPr lang="en-US" dirty="0" smtClean="0"/>
              <a:t>Persuasive</a:t>
            </a:r>
            <a:r>
              <a:rPr lang="en-US" dirty="0" smtClean="0"/>
              <a:t>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What is </a:t>
            </a:r>
            <a:r>
              <a:rPr lang="en-US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Persuasive</a:t>
            </a:r>
            <a:r>
              <a:rPr lang="en-US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Writing?  </a:t>
            </a:r>
          </a:p>
          <a:p>
            <a:pPr lvl="1"/>
            <a:r>
              <a:rPr lang="en-US" dirty="0" smtClean="0"/>
              <a:t>Persuasive </a:t>
            </a:r>
            <a:r>
              <a:rPr lang="en-US" dirty="0"/>
              <a:t>writing intends to </a:t>
            </a:r>
            <a:r>
              <a:rPr lang="en-US" b="1" dirty="0"/>
              <a:t>influence </a:t>
            </a:r>
            <a:r>
              <a:rPr lang="en-US" dirty="0"/>
              <a:t>how someone thinks, feels, acts, and makes decisions in relation to a particular </a:t>
            </a:r>
            <a:r>
              <a:rPr lang="en-US" dirty="0" smtClean="0"/>
              <a:t>issue or idea. </a:t>
            </a:r>
          </a:p>
          <a:p>
            <a:pPr marL="365760" lvl="1" indent="0">
              <a:buNone/>
            </a:pP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4286250" cy="20383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72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1 Directions </a:t>
            </a:r>
            <a:r>
              <a:rPr lang="en-US" sz="1800" dirty="0" smtClean="0"/>
              <a:t>(read aloud to students)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5500" b="1" dirty="0" smtClean="0">
                <a:solidFill>
                  <a:srgbClr val="FF0000"/>
                </a:solidFill>
                <a:latin typeface="Arial Narrow" pitchFamily="34" charset="0"/>
              </a:rPr>
              <a:t>You will have two days to complete your writing.  Today, I’m going to go over the prompts that you can choose to write about.  </a:t>
            </a:r>
          </a:p>
          <a:p>
            <a:pPr marL="0" indent="0">
              <a:buNone/>
            </a:pPr>
            <a:endParaRPr lang="en-US" sz="55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5500" b="1" dirty="0" smtClean="0">
                <a:latin typeface="Arial Narrow" pitchFamily="34" charset="0"/>
              </a:rPr>
              <a:t>	</a:t>
            </a:r>
            <a:r>
              <a:rPr lang="en-US" sz="5500" b="1" dirty="0" smtClean="0">
                <a:solidFill>
                  <a:srgbClr val="0070C0"/>
                </a:solidFill>
                <a:latin typeface="Arial Narrow" pitchFamily="34" charset="0"/>
              </a:rPr>
              <a:t>I’m also going to clarify the expectations I will expect from your writing and give you time to THINK about what you want to write about.  </a:t>
            </a:r>
          </a:p>
          <a:p>
            <a:pPr marL="0" indent="0">
              <a:buNone/>
            </a:pPr>
            <a:endParaRPr lang="en-US" sz="55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5500" b="1" dirty="0" smtClean="0">
                <a:latin typeface="Arial Narrow" pitchFamily="34" charset="0"/>
              </a:rPr>
              <a:t>	</a:t>
            </a:r>
            <a:r>
              <a:rPr lang="en-US" sz="5500" b="1" dirty="0" smtClean="0">
                <a:solidFill>
                  <a:srgbClr val="00B050"/>
                </a:solidFill>
                <a:latin typeface="Arial Narrow" pitchFamily="34" charset="0"/>
              </a:rPr>
              <a:t>Today, you’ll have 20 minutes to write. I’ll collect your papers and tomorrow you will have 30 minutes to finish your writing.  </a:t>
            </a:r>
            <a:endParaRPr lang="en-US" sz="55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" y="2124355"/>
            <a:ext cx="457200" cy="46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3429000"/>
            <a:ext cx="457200" cy="46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" y="4876800"/>
            <a:ext cx="457200" cy="4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</a:t>
            </a:r>
            <a:r>
              <a:rPr lang="en-US" dirty="0" smtClean="0"/>
              <a:t>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 Narrow" pitchFamily="34" charset="0"/>
              </a:rPr>
              <a:t>Your principal wants to put a stop to bullying in your school.  Write an essay or letter to your principal explaining what changes you think need to be made to help your school become “bully free.” </a:t>
            </a:r>
          </a:p>
          <a:p>
            <a:endParaRPr lang="en-US" b="1" dirty="0" smtClean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9734"/>
            <a:ext cx="4112617" cy="274651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4038600"/>
            <a:ext cx="3048807" cy="2895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12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#1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Give examples with details that will persuade him/her to choose your suggestions. 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You must give reasons to support the changes you suggest</a:t>
            </a:r>
            <a:r>
              <a:rPr lang="en-US" b="1" dirty="0" smtClean="0"/>
              <a:t>. 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Your write needs to start with an introductory statement that states your opinion and persuades the reader to think the way you do. 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Remember to end with a concluding statement. 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Most elementary schools have a policy 	against using cell phones at school.  	Some students think cell phones 	should be allowed in the classroom.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Write an essay or letter to the teachers 	in your school to convince them to let 	students have and use cell phones 	during the school day.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2667000" cy="2667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88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#2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Your writing needs to start with an introductory statement that states your opinion and persuade your readers to think the way you do. 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Remember to end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with a concluding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statement.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4392160" cy="32722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3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Aharoni" pitchFamily="2" charset="-79"/>
                <a:cs typeface="Aharoni" pitchFamily="2" charset="-79"/>
              </a:rPr>
              <a:t>SO…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What prompt will you choose to write about?? 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 smtClean="0">
                <a:latin typeface="Comic Sans MS" pitchFamily="66" charset="0"/>
              </a:rPr>
              <a:t>A </a:t>
            </a:r>
            <a:r>
              <a:rPr lang="en-US" sz="2600" dirty="0" smtClean="0">
                <a:latin typeface="Comic Sans MS" pitchFamily="66" charset="0"/>
              </a:rPr>
              <a:t>persuasive piece</a:t>
            </a:r>
            <a:r>
              <a:rPr lang="en-US" sz="2600" dirty="0" smtClean="0">
                <a:latin typeface="Comic Sans MS" pitchFamily="66" charset="0"/>
              </a:rPr>
              <a:t> about </a:t>
            </a:r>
            <a:r>
              <a:rPr lang="en-US" sz="2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stopping </a:t>
            </a:r>
            <a:r>
              <a:rPr lang="en-US" sz="2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bullying at school…</a:t>
            </a:r>
            <a:endParaRPr lang="en-US" sz="2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endParaRPr lang="en-US" sz="2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itchFamily="66" charset="0"/>
              </a:rPr>
              <a:t>OR</a:t>
            </a:r>
          </a:p>
          <a:p>
            <a:endParaRPr lang="en-US" sz="2600" dirty="0">
              <a:latin typeface="Comic Sans MS" pitchFamily="66" charset="0"/>
            </a:endParaRPr>
          </a:p>
          <a:p>
            <a:pPr lvl="1"/>
            <a:r>
              <a:rPr lang="en-US" sz="2600" dirty="0" smtClean="0">
                <a:latin typeface="Comic Sans MS" pitchFamily="66" charset="0"/>
              </a:rPr>
              <a:t>A </a:t>
            </a:r>
            <a:r>
              <a:rPr lang="en-US" sz="2600" dirty="0" smtClean="0">
                <a:latin typeface="Comic Sans MS" pitchFamily="66" charset="0"/>
              </a:rPr>
              <a:t>persuasive piece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>
                <a:latin typeface="Comic Sans MS" pitchFamily="66" charset="0"/>
              </a:rPr>
              <a:t>about </a:t>
            </a:r>
            <a:r>
              <a:rPr lang="en-US" sz="2600" dirty="0" smtClean="0">
                <a:latin typeface="Comic Sans MS" pitchFamily="66" charset="0"/>
              </a:rPr>
              <a:t>being able to </a:t>
            </a:r>
            <a:r>
              <a:rPr lang="en-US" sz="2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use cell phones </a:t>
            </a:r>
            <a:r>
              <a:rPr lang="en-US" sz="2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at school</a:t>
            </a:r>
            <a:r>
              <a:rPr lang="en-US" sz="2600" dirty="0" smtClean="0">
                <a:latin typeface="Comic Sans MS" pitchFamily="66" charset="0"/>
              </a:rPr>
              <a:t>?</a:t>
            </a:r>
            <a:endParaRPr lang="en-US" sz="2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152400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9615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2 Directions </a:t>
            </a:r>
            <a:r>
              <a:rPr lang="en-US" sz="1600" dirty="0" smtClean="0"/>
              <a:t>(read aloud to students)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Yesterday you began your writing assignment.  Today, you will have another 30 minutes to reread your writing to make any necessary revisions and complete your piece. 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 will tell you when there are 5 minutes left to finish.  At that time you should finish writing and reread what you have written to make any changes you think will improve your writing.  </a:t>
            </a:r>
            <a:endParaRPr lang="en-US" sz="2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7" y="2961893"/>
            <a:ext cx="1810237" cy="14119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" y="990600"/>
            <a:ext cx="1325879" cy="13258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666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293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                                                          5th Grade                              Writing Assessment </vt:lpstr>
      <vt:lpstr>5th  Grade Persuasive Writing</vt:lpstr>
      <vt:lpstr>Day 1 Directions (read aloud to students)</vt:lpstr>
      <vt:lpstr>Prompt #1 </vt:lpstr>
      <vt:lpstr>Prompt #1 Continued</vt:lpstr>
      <vt:lpstr>Prompt #2</vt:lpstr>
      <vt:lpstr>Prompt #2 Continued</vt:lpstr>
      <vt:lpstr>SO… </vt:lpstr>
      <vt:lpstr>Day 2 Directions (read aloud to students)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                            Writing Assessment</dc:title>
  <dc:creator>Howe, Michelle</dc:creator>
  <cp:lastModifiedBy>Howe, Michelle</cp:lastModifiedBy>
  <cp:revision>6</cp:revision>
  <dcterms:created xsi:type="dcterms:W3CDTF">2013-08-12T14:19:16Z</dcterms:created>
  <dcterms:modified xsi:type="dcterms:W3CDTF">2013-08-12T15:07:40Z</dcterms:modified>
</cp:coreProperties>
</file>