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3E36-14AC-408E-8F57-0E9204754886}" type="datetimeFigureOut">
              <a:rPr lang="en-US" smtClean="0"/>
              <a:pPr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B7D13-36A0-4303-844B-A4965625A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1</a:t>
            </a:r>
            <a:r>
              <a:rPr lang="en-US" b="1" baseline="30000" dirty="0" smtClean="0">
                <a:latin typeface="Comic Sans MS" pitchFamily="66" charset="0"/>
              </a:rPr>
              <a:t>st</a:t>
            </a:r>
            <a:r>
              <a:rPr lang="en-US" b="1" dirty="0" smtClean="0">
                <a:latin typeface="Comic Sans MS" pitchFamily="66" charset="0"/>
              </a:rPr>
              <a:t> grade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Unit 3</a:t>
            </a:r>
            <a:br>
              <a:rPr lang="en-US" b="1" dirty="0" smtClean="0">
                <a:latin typeface="Comic Sans MS" pitchFamily="66" charset="0"/>
              </a:rPr>
            </a:br>
            <a:r>
              <a:rPr lang="en-US" b="1" dirty="0" smtClean="0">
                <a:latin typeface="Comic Sans MS" pitchFamily="66" charset="0"/>
              </a:rPr>
              <a:t>High Frequency Words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know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never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off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out</a:t>
            </a:r>
            <a:endParaRPr lang="en-US" sz="8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own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very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down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fall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goes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green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Comic Sans MS" pitchFamily="66" charset="0"/>
              </a:rPr>
              <a:t>blue</a:t>
            </a:r>
            <a:endParaRPr lang="en-US" sz="9600" b="1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grow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new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open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yellow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four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five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into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over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three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two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atin typeface="Comic Sans MS" pitchFamily="66" charset="0"/>
              </a:rPr>
              <a:t>cold</a:t>
            </a:r>
            <a:endParaRPr lang="en-US" sz="9600" b="1" dirty="0">
              <a:latin typeface="Comic Sans MS" pitchFamily="66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smtClean="0"/>
              <a:t>both</a:t>
            </a:r>
            <a:endParaRPr lang="en-US" sz="9600" b="1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fly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long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or</a:t>
            </a:r>
            <a:endParaRPr lang="en-US" sz="80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those</a:t>
            </a:r>
            <a:endParaRPr lang="en-US" sz="8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smtClean="0"/>
              <a:t>walk</a:t>
            </a:r>
            <a:endParaRPr lang="en-US" sz="9600" b="1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Your are done</a:t>
            </a:r>
            <a:br>
              <a:rPr lang="en-US" sz="9600" b="1" dirty="0" smtClean="0"/>
            </a:br>
            <a:r>
              <a:rPr lang="en-US" sz="9600" b="1" smtClean="0"/>
              <a:t>Excellent job</a:t>
            </a:r>
            <a:endParaRPr lang="en-US" sz="9600" b="1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far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little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live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their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where</a:t>
            </a:r>
            <a:endParaRPr lang="en-US" sz="8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brown</a:t>
            </a:r>
            <a:endParaRPr lang="en-US" sz="9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39</Words>
  <Application>Microsoft Office PowerPoint</Application>
  <PresentationFormat>On-screen Show (4:3)</PresentationFormat>
  <Paragraphs>36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1st grade Unit 3 High Frequency Words</vt:lpstr>
      <vt:lpstr>blue</vt:lpstr>
      <vt:lpstr>cold</vt:lpstr>
      <vt:lpstr>far</vt:lpstr>
      <vt:lpstr>little</vt:lpstr>
      <vt:lpstr>live</vt:lpstr>
      <vt:lpstr>their</vt:lpstr>
      <vt:lpstr>where</vt:lpstr>
      <vt:lpstr>brown</vt:lpstr>
      <vt:lpstr>know</vt:lpstr>
      <vt:lpstr>never</vt:lpstr>
      <vt:lpstr>off</vt:lpstr>
      <vt:lpstr>out</vt:lpstr>
      <vt:lpstr>own</vt:lpstr>
      <vt:lpstr>very</vt:lpstr>
      <vt:lpstr>down</vt:lpstr>
      <vt:lpstr>fall</vt:lpstr>
      <vt:lpstr>goes</vt:lpstr>
      <vt:lpstr>green</vt:lpstr>
      <vt:lpstr>grow</vt:lpstr>
      <vt:lpstr>new</vt:lpstr>
      <vt:lpstr>open</vt:lpstr>
      <vt:lpstr>yellow</vt:lpstr>
      <vt:lpstr>four</vt:lpstr>
      <vt:lpstr>five</vt:lpstr>
      <vt:lpstr>into</vt:lpstr>
      <vt:lpstr>over</vt:lpstr>
      <vt:lpstr>three</vt:lpstr>
      <vt:lpstr>two</vt:lpstr>
      <vt:lpstr>both</vt:lpstr>
      <vt:lpstr>fly</vt:lpstr>
      <vt:lpstr>long</vt:lpstr>
      <vt:lpstr>or</vt:lpstr>
      <vt:lpstr>those</vt:lpstr>
      <vt:lpstr>walk</vt:lpstr>
      <vt:lpstr>Your are done Excellent job</vt:lpstr>
    </vt:vector>
  </TitlesOfParts>
  <Company>DMPS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grade Unit 3 High Frequency Words</dc:title>
  <dc:creator>L-Net</dc:creator>
  <cp:lastModifiedBy>L-Net</cp:lastModifiedBy>
  <cp:revision>10</cp:revision>
  <dcterms:created xsi:type="dcterms:W3CDTF">2013-01-11T20:20:05Z</dcterms:created>
  <dcterms:modified xsi:type="dcterms:W3CDTF">2013-01-14T13:49:47Z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-69966060</vt:i4>
  </property>
  <property fmtid="{D5CDD505-2E9C-101B-9397-08002B2CF9AE}" pid="3" name="_NewReviewCycle">
    <vt:lpwstr/>
  </property>
  <property fmtid="{D5CDD505-2E9C-101B-9397-08002B2CF9AE}" pid="4" name="_EmailSubject">
    <vt:lpwstr>sight words</vt:lpwstr>
  </property>
  <property fmtid="{D5CDD505-2E9C-101B-9397-08002B2CF9AE}" pid="5" name="_AuthorEmail">
    <vt:lpwstr>brenda.beumer@dmschools.org</vt:lpwstr>
  </property>
  <property fmtid="{D5CDD505-2E9C-101B-9397-08002B2CF9AE}" pid="6" name="_AuthorEmailDisplayName">
    <vt:lpwstr>Beumer, Brenda</vt:lpwstr>
  </property>
</Properties>
</file>