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3DEB-7DB1-447C-9B4E-E97EBFD632B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8C23-14AB-429D-9DF9-ADE3C5EDB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grade</a:t>
            </a:r>
            <a:br>
              <a:rPr lang="en-US" b="1" dirty="0" smtClean="0"/>
            </a:br>
            <a:r>
              <a:rPr lang="en-US" b="1" dirty="0" smtClean="0"/>
              <a:t>Unit 2</a:t>
            </a:r>
            <a:br>
              <a:rPr lang="en-US" b="1" dirty="0" smtClean="0"/>
            </a:br>
            <a:r>
              <a:rPr lang="en-US" b="1" dirty="0" smtClean="0"/>
              <a:t>High Frequency Words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some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why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her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our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she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today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would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after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read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was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away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write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eat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give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giving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one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put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small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take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You are done</a:t>
            </a:r>
            <a:r>
              <a:rPr lang="en-US" sz="9600" b="1" smtClean="0"/>
              <a:t/>
            </a:r>
            <a:br>
              <a:rPr lang="en-US" sz="9600" b="1" smtClean="0"/>
            </a:br>
            <a:r>
              <a:rPr lang="en-US" sz="9600" b="1" smtClean="0"/>
              <a:t>Nice Job </a:t>
            </a:r>
            <a:r>
              <a:rPr lang="en-US" sz="9600" b="1" smtClean="0">
                <a:sym typeface="Wingdings" pitchFamily="2" charset="2"/>
              </a:rPr>
              <a:t>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call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come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every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said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how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make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of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</Words>
  <Application>Microsoft Office PowerPoint</Application>
  <PresentationFormat>On-screen Show (4:3)</PresentationFormat>
  <Paragraphs>28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1st grade Unit 2 High Frequency Words</vt:lpstr>
      <vt:lpstr>away</vt:lpstr>
      <vt:lpstr>call</vt:lpstr>
      <vt:lpstr>come</vt:lpstr>
      <vt:lpstr>every</vt:lpstr>
      <vt:lpstr>said</vt:lpstr>
      <vt:lpstr>how</vt:lpstr>
      <vt:lpstr>make</vt:lpstr>
      <vt:lpstr>of</vt:lpstr>
      <vt:lpstr>some</vt:lpstr>
      <vt:lpstr>why</vt:lpstr>
      <vt:lpstr>her</vt:lpstr>
      <vt:lpstr>our</vt:lpstr>
      <vt:lpstr>she</vt:lpstr>
      <vt:lpstr>today</vt:lpstr>
      <vt:lpstr>would</vt:lpstr>
      <vt:lpstr>after</vt:lpstr>
      <vt:lpstr>read</vt:lpstr>
      <vt:lpstr>was</vt:lpstr>
      <vt:lpstr>write</vt:lpstr>
      <vt:lpstr>eat</vt:lpstr>
      <vt:lpstr>give</vt:lpstr>
      <vt:lpstr>giving</vt:lpstr>
      <vt:lpstr>one</vt:lpstr>
      <vt:lpstr>put</vt:lpstr>
      <vt:lpstr>small</vt:lpstr>
      <vt:lpstr>take</vt:lpstr>
      <vt:lpstr>You are done Nice Job </vt:lpstr>
    </vt:vector>
  </TitlesOfParts>
  <Company>DMPS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grade Unit 2 High Frequecny Words</dc:title>
  <dc:creator>L-Net</dc:creator>
  <cp:lastModifiedBy>L-Net</cp:lastModifiedBy>
  <cp:revision>4</cp:revision>
  <dcterms:created xsi:type="dcterms:W3CDTF">2013-01-14T14:25:48Z</dcterms:created>
  <dcterms:modified xsi:type="dcterms:W3CDTF">2013-01-14T14:57:32Z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-1404631221</vt:i4>
  </property>
  <property fmtid="{D5CDD505-2E9C-101B-9397-08002B2CF9AE}" pid="3" name="_NewReviewCycle">
    <vt:lpwstr/>
  </property>
  <property fmtid="{D5CDD505-2E9C-101B-9397-08002B2CF9AE}" pid="4" name="_EmailSubject">
    <vt:lpwstr>sight words</vt:lpwstr>
  </property>
  <property fmtid="{D5CDD505-2E9C-101B-9397-08002B2CF9AE}" pid="5" name="_AuthorEmail">
    <vt:lpwstr>brenda.beumer@dmschools.org</vt:lpwstr>
  </property>
  <property fmtid="{D5CDD505-2E9C-101B-9397-08002B2CF9AE}" pid="6" name="_AuthorEmailDisplayName">
    <vt:lpwstr>Beumer, Brenda</vt:lpwstr>
  </property>
</Properties>
</file>